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93" r:id="rId5"/>
    <p:sldId id="271" r:id="rId6"/>
    <p:sldId id="272" r:id="rId7"/>
    <p:sldId id="275" r:id="rId8"/>
    <p:sldId id="273" r:id="rId9"/>
    <p:sldId id="276" r:id="rId10"/>
    <p:sldId id="288" r:id="rId11"/>
    <p:sldId id="289" r:id="rId12"/>
    <p:sldId id="285" r:id="rId13"/>
    <p:sldId id="290" r:id="rId14"/>
    <p:sldId id="280" r:id="rId15"/>
    <p:sldId id="283" r:id="rId16"/>
    <p:sldId id="281" r:id="rId17"/>
    <p:sldId id="291" r:id="rId18"/>
    <p:sldId id="292" r:id="rId19"/>
    <p:sldId id="284" r:id="rId20"/>
    <p:sldId id="282" r:id="rId21"/>
    <p:sldId id="286" r:id="rId22"/>
    <p:sldId id="261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F4FF"/>
    <a:srgbClr val="FFF0C5"/>
    <a:srgbClr val="FFC5C5"/>
    <a:srgbClr val="FF9999"/>
    <a:srgbClr val="7DC6DD"/>
    <a:srgbClr val="0490AC"/>
    <a:srgbClr val="EAEAEA"/>
    <a:srgbClr val="F0F0F0"/>
    <a:srgbClr val="F2F2F2"/>
    <a:srgbClr val="2FD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6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-384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2013-2019</a:t>
            </a:r>
            <a:endParaRPr lang="ko-KR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열3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A8DD-4450-A20B-025DC84F9C1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여행경험률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86.5</c:v>
                </c:pt>
                <c:pt idx="1">
                  <c:v>86.4</c:v>
                </c:pt>
                <c:pt idx="2">
                  <c:v>87.9</c:v>
                </c:pt>
                <c:pt idx="3">
                  <c:v>89.5</c:v>
                </c:pt>
                <c:pt idx="4">
                  <c:v>90.1</c:v>
                </c:pt>
                <c:pt idx="5">
                  <c:v>89.2</c:v>
                </c:pt>
                <c:pt idx="6">
                  <c:v>92.4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A8DD-4450-A20B-025DC84F9C1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열2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A8DD-4450-A20B-025DC84F9C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7251968"/>
        <c:axId val="83501632"/>
      </c:lineChart>
      <c:catAx>
        <c:axId val="127251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3501632"/>
        <c:crosses val="autoZero"/>
        <c:auto val="1"/>
        <c:lblAlgn val="ctr"/>
        <c:lblOffset val="100"/>
        <c:noMultiLvlLbl val="0"/>
      </c:catAx>
      <c:valAx>
        <c:axId val="83501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7251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항공권 예약 방법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9FE9-4A0F-9EC8-4B6A4198E81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9FE9-4A0F-9EC8-4B6A4198E81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9FE9-4A0F-9EC8-4B6A4198E81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9FE9-4A0F-9EC8-4B6A4198E816}"/>
              </c:ext>
            </c:extLst>
          </c:dPt>
          <c:dLbls>
            <c:dLbl>
              <c:idx val="0"/>
              <c:layout>
                <c:manualLayout>
                  <c:x val="-0.20624164877241785"/>
                  <c:y val="-0.2109796264768057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ko-KR" sz="1600" b="1" dirty="0">
                        <a:solidFill>
                          <a:schemeClr val="bg1"/>
                        </a:solidFill>
                      </a:rPr>
                      <a:t>80.4%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showDataLabelsRange val="0"/>
                </c:ext>
                <c:ext xmlns:c16="http://schemas.microsoft.com/office/drawing/2014/chart" uri="{C3380CC4-5D6E-409C-BE32-E72D297353CC}">
                  <c16:uniqueId val="{00000001-9FE9-4A0F-9EC8-4B6A4198E816}"/>
                </c:ext>
              </c:extLst>
            </c:dLbl>
            <c:dLbl>
              <c:idx val="1"/>
              <c:layout>
                <c:manualLayout>
                  <c:x val="0.13260842547062718"/>
                  <c:y val="0.14777090164508586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b="1" dirty="0">
                        <a:solidFill>
                          <a:schemeClr val="bg1"/>
                        </a:solidFill>
                      </a:rPr>
                      <a:t>19.4%</a:t>
                    </a:r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9FE9-4A0F-9EC8-4B6A4198E81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웹사이트 이용</c:v>
                </c:pt>
                <c:pt idx="1">
                  <c:v>단체투어 및 기타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80.400000000000006</c:v>
                </c:pt>
                <c:pt idx="1">
                  <c:v>19.600000000000001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9FE9-4A0F-9EC8-4B6A4198E81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72413F2-19E4-4BDB-8F70-EA5B0A53D9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0BAF343B-7BE2-4C39-93B7-F270491EB6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C425243-5BB8-4FB5-BA21-80A6C043E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125-A2AC-46A0-B25C-5AD8624F17BF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6173014-CD16-46CA-85EE-812F2777F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2B77678D-A463-419A-B763-CAF16CB1B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0990A-97B9-4D0A-AA3A-DE31190AF5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849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EEE6207-68DD-448F-BF81-C1911F0F3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59A73AC6-16F6-42F6-B368-955FD059E5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1F26F75-028C-480A-94AF-16496AD4C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125-A2AC-46A0-B25C-5AD8624F17BF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03BE1B5-74A1-421B-A40A-7CF5471A2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2BD6313-12F2-496C-B40D-05688A5C0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0990A-97B9-4D0A-AA3A-DE31190AF5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34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2CB4EC3F-1317-472C-A762-04D0481510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67E458A1-F3E3-4A54-8562-4D1BC9C450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93DE1EC-F7C4-432B-83DF-B18586564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125-A2AC-46A0-B25C-5AD8624F17BF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72FEC69-D94A-466E-87F2-1B4228F0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E01FCAC-8D9E-44C4-ADA4-A4C66ED9D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0990A-97B9-4D0A-AA3A-DE31190AF5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876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FD39D5B-32E1-4432-8A45-E8B11BEAD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A97893F-360F-47AD-943A-1B9963E40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FB70D1B-17D2-4D64-9A3A-845E4BD7A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125-A2AC-46A0-B25C-5AD8624F17BF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18407E1-D668-4147-82A4-1C8F379A6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34729A6-EAFF-470C-A010-F823877BE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0990A-97B9-4D0A-AA3A-DE31190AF5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399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8CEEE41-A353-4993-84C5-2B2DB9F94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4143DC13-7CB9-49FA-83B0-62E8D9B30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0D44B24-624B-49EF-BA22-0A6EBEDA4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125-A2AC-46A0-B25C-5AD8624F17BF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7657E78-2956-4826-883E-7082FDD74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8A34F43-D0E8-4072-9F27-FDB85425E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0990A-97B9-4D0A-AA3A-DE31190AF5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319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272A42F-C672-433B-B388-52006B504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EA56B93-F325-410B-AFA8-64DE196137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405FC749-A994-4145-A28A-D7BBA72735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30C99BBB-2A22-4C9C-8AB1-8D59317D0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125-A2AC-46A0-B25C-5AD8624F17BF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1A2C50D0-5204-40CA-B191-5EA995A53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8B31B0BC-FE22-4AE8-B00E-51608067E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0990A-97B9-4D0A-AA3A-DE31190AF5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457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EE5263B-2F90-4875-B3BF-E51EB4677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5407F662-7D0A-4D65-82D9-37F2D6940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96E16E78-CA08-41E7-A9B2-D47C8B12C2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E7E820B7-51B5-4C28-A67C-62BE6BF551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7B338E4B-B667-4313-9D21-A1D9DAB1BD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690081B6-6E66-4856-9F07-3ABD218E7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125-A2AC-46A0-B25C-5AD8624F17BF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E7B99A1E-809B-45DA-B13E-0E43AF66D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35BAB643-FC01-415D-B0AD-39EE6C50C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0990A-97B9-4D0A-AA3A-DE31190AF5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551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16DA331-CA9D-4069-9EB5-FBEEFF1FA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D4C18B2F-5937-4512-84E0-8AE30DA91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125-A2AC-46A0-B25C-5AD8624F17BF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997881BD-13F7-4903-A39D-ACB612441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C003328B-0866-4BA3-9833-C8E723128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0990A-97B9-4D0A-AA3A-DE31190AF5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119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15071AFA-D0F8-4F9D-AF16-345F656DC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125-A2AC-46A0-B25C-5AD8624F17BF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28945FA2-C5F1-45EE-98F1-FBA942B0F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F7F8CFEF-D78C-42FB-AE06-A530E7714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0990A-97B9-4D0A-AA3A-DE31190AF5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633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A2974BF-E988-4730-9BB0-67FDC8883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7778E2EC-8F45-4534-9AA0-57497D52B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402DB621-4BBB-4153-AEE7-8A7AF244B9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7811CB48-39A4-435C-9585-5C25049EC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125-A2AC-46A0-B25C-5AD8624F17BF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8769BE16-B5A5-4BE6-85D6-81EC2085F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C9FA23F8-8916-42EB-A762-C56A1666E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0990A-97B9-4D0A-AA3A-DE31190AF5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335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1728AD9-B1F9-4ED7-B0D8-8FE995F1D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812D23B4-B688-4CB7-AE37-CEEAD40600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15B3745F-CCEA-4DA3-B631-F02DDB0F21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81EC4EA-D7E9-41F2-837D-09B488144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C125-A2AC-46A0-B25C-5AD8624F17BF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A0158BC-FEA7-4922-A6FD-96C17E4D2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8094E5CA-2CEB-4B18-A584-4F960212D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0990A-97B9-4D0A-AA3A-DE31190AF5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659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F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BBF41312-98E0-4C5D-813F-51729874C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F1C9D7FD-277F-4B92-B27F-18A29A8B4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D7A3FF3-C8D1-4016-A4F2-A7B7C28346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7C125-A2AC-46A0-B25C-5AD8624F17BF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571F7592-A726-44C6-884A-E23C4AE7D4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ACC574F-8300-4631-90BA-BBF844B8E0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0990A-97B9-4D0A-AA3A-DE31190AF5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888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4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그룹 82">
            <a:extLst>
              <a:ext uri="{FF2B5EF4-FFF2-40B4-BE49-F238E27FC236}">
                <a16:creationId xmlns="" xmlns:a16="http://schemas.microsoft.com/office/drawing/2014/main" id="{DB2C5355-E3F3-4154-93F2-323DD454B5D6}"/>
              </a:ext>
            </a:extLst>
          </p:cNvPr>
          <p:cNvGrpSpPr/>
          <p:nvPr/>
        </p:nvGrpSpPr>
        <p:grpSpPr>
          <a:xfrm>
            <a:off x="4897303" y="724035"/>
            <a:ext cx="6955750" cy="1982042"/>
            <a:chOff x="4868125" y="468347"/>
            <a:chExt cx="6955750" cy="1676784"/>
          </a:xfrm>
        </p:grpSpPr>
        <p:sp>
          <p:nvSpPr>
            <p:cNvPr id="81" name="직사각형 80">
              <a:extLst>
                <a:ext uri="{FF2B5EF4-FFF2-40B4-BE49-F238E27FC236}">
                  <a16:creationId xmlns="" xmlns:a16="http://schemas.microsoft.com/office/drawing/2014/main" id="{790D95B0-BE94-4AAA-9AD7-A0E71CFE49AA}"/>
                </a:ext>
              </a:extLst>
            </p:cNvPr>
            <p:cNvSpPr/>
            <p:nvPr/>
          </p:nvSpPr>
          <p:spPr>
            <a:xfrm>
              <a:off x="4868125" y="468347"/>
              <a:ext cx="6955750" cy="132791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ko-KR" altLang="en-US" sz="9600" b="0" cap="none" spc="0" dirty="0">
                  <a:ln w="0"/>
                  <a:solidFill>
                    <a:schemeClr val="bg1"/>
                  </a:solidFill>
                  <a:effectLst>
                    <a:outerShdw blurRad="983040" algn="ctr" rotWithShape="0">
                      <a:prstClr val="black">
                        <a:alpha val="20000"/>
                      </a:prstClr>
                    </a:outerShdw>
                  </a:effectLst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비행기 예약</a:t>
              </a:r>
              <a:endParaRPr lang="en-US" altLang="ko-KR" sz="9600" b="0" cap="none" spc="0" dirty="0">
                <a:ln w="0"/>
                <a:solidFill>
                  <a:schemeClr val="bg1"/>
                </a:solidFill>
                <a:effectLst>
                  <a:outerShdw blurRad="983040" algn="ctr" rotWithShape="0">
                    <a:prstClr val="black">
                      <a:alpha val="20000"/>
                    </a:prst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="" xmlns:a16="http://schemas.microsoft.com/office/drawing/2014/main" id="{43DACB15-8A45-4746-B243-9ACFA45BCCAD}"/>
                </a:ext>
              </a:extLst>
            </p:cNvPr>
            <p:cNvSpPr/>
            <p:nvPr/>
          </p:nvSpPr>
          <p:spPr>
            <a:xfrm>
              <a:off x="8476603" y="1832680"/>
              <a:ext cx="3347272" cy="31245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b="0" cap="none" spc="0" dirty="0">
                  <a:ln w="0"/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983040" algn="ctr" rotWithShape="0">
                      <a:prstClr val="black">
                        <a:alpha val="20000"/>
                      </a:prst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데이터베이스 프로젝트 </a:t>
              </a:r>
              <a:endParaRPr lang="en-US" altLang="ko-KR" b="0" cap="none" spc="0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983040" algn="ctr" rotWithShape="0">
                    <a:prstClr val="black">
                      <a:alpha val="2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4" name="타원 3">
            <a:extLst>
              <a:ext uri="{FF2B5EF4-FFF2-40B4-BE49-F238E27FC236}">
                <a16:creationId xmlns="" xmlns:a16="http://schemas.microsoft.com/office/drawing/2014/main" id="{7E4B43AB-C855-419F-8C91-B4E0E4F3BE6B}"/>
              </a:ext>
            </a:extLst>
          </p:cNvPr>
          <p:cNvSpPr/>
          <p:nvPr/>
        </p:nvSpPr>
        <p:spPr>
          <a:xfrm>
            <a:off x="128337" y="-673767"/>
            <a:ext cx="401052" cy="4010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="" xmlns:a16="http://schemas.microsoft.com/office/drawing/2014/main" id="{2C4EEA64-8105-43DF-818D-056D292BE48A}"/>
              </a:ext>
            </a:extLst>
          </p:cNvPr>
          <p:cNvSpPr/>
          <p:nvPr/>
        </p:nvSpPr>
        <p:spPr>
          <a:xfrm>
            <a:off x="705852" y="-673767"/>
            <a:ext cx="401052" cy="401052"/>
          </a:xfrm>
          <a:prstGeom prst="ellipse">
            <a:avLst/>
          </a:prstGeom>
          <a:solidFill>
            <a:srgbClr val="D5F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="" xmlns:a16="http://schemas.microsoft.com/office/drawing/2014/main" id="{638F7AAD-DEC4-47A1-9F02-F787DAF7F578}"/>
              </a:ext>
            </a:extLst>
          </p:cNvPr>
          <p:cNvSpPr/>
          <p:nvPr/>
        </p:nvSpPr>
        <p:spPr>
          <a:xfrm>
            <a:off x="1283367" y="-673767"/>
            <a:ext cx="401052" cy="40105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="" xmlns:a16="http://schemas.microsoft.com/office/drawing/2014/main" id="{83216A43-05E5-4535-AD1C-38CED5A2900B}"/>
              </a:ext>
            </a:extLst>
          </p:cNvPr>
          <p:cNvSpPr/>
          <p:nvPr/>
        </p:nvSpPr>
        <p:spPr>
          <a:xfrm>
            <a:off x="1860882" y="-673767"/>
            <a:ext cx="401052" cy="40105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03216C2B-EF8F-4552-9774-17972DE47C70}"/>
              </a:ext>
            </a:extLst>
          </p:cNvPr>
          <p:cNvSpPr/>
          <p:nvPr/>
        </p:nvSpPr>
        <p:spPr>
          <a:xfrm>
            <a:off x="2438397" y="-673767"/>
            <a:ext cx="401052" cy="40105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0" name="그룹 79">
            <a:extLst>
              <a:ext uri="{FF2B5EF4-FFF2-40B4-BE49-F238E27FC236}">
                <a16:creationId xmlns="" xmlns:a16="http://schemas.microsoft.com/office/drawing/2014/main" id="{F41F94CF-97A1-42B9-9252-9D05C9B62173}"/>
              </a:ext>
            </a:extLst>
          </p:cNvPr>
          <p:cNvGrpSpPr/>
          <p:nvPr/>
        </p:nvGrpSpPr>
        <p:grpSpPr>
          <a:xfrm>
            <a:off x="0" y="5582653"/>
            <a:ext cx="12192000" cy="1275347"/>
            <a:chOff x="0" y="5582653"/>
            <a:chExt cx="12192000" cy="1275347"/>
          </a:xfrm>
        </p:grpSpPr>
        <p:sp>
          <p:nvSpPr>
            <p:cNvPr id="9" name="직사각형 8">
              <a:extLst>
                <a:ext uri="{FF2B5EF4-FFF2-40B4-BE49-F238E27FC236}">
                  <a16:creationId xmlns="" xmlns:a16="http://schemas.microsoft.com/office/drawing/2014/main" id="{82C7DEC5-3178-4F37-95C6-03705FF0894F}"/>
                </a:ext>
              </a:extLst>
            </p:cNvPr>
            <p:cNvSpPr/>
            <p:nvPr/>
          </p:nvSpPr>
          <p:spPr>
            <a:xfrm>
              <a:off x="0" y="5582653"/>
              <a:ext cx="12192000" cy="12753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="" xmlns:a16="http://schemas.microsoft.com/office/drawing/2014/main" id="{AFBC59F2-3A3A-467B-A8AF-FAA47FB9C82A}"/>
                </a:ext>
              </a:extLst>
            </p:cNvPr>
            <p:cNvCxnSpPr>
              <a:cxnSpLocks/>
              <a:stCxn id="9" idx="1"/>
              <a:endCxn id="9" idx="3"/>
            </p:cNvCxnSpPr>
            <p:nvPr/>
          </p:nvCxnSpPr>
          <p:spPr>
            <a:xfrm>
              <a:off x="0" y="6220327"/>
              <a:ext cx="12192000" cy="0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그룹 75">
            <a:extLst>
              <a:ext uri="{FF2B5EF4-FFF2-40B4-BE49-F238E27FC236}">
                <a16:creationId xmlns="" xmlns:a16="http://schemas.microsoft.com/office/drawing/2014/main" id="{0C1BF190-32EE-4EE8-AAE6-5DC0D1480F1B}"/>
              </a:ext>
            </a:extLst>
          </p:cNvPr>
          <p:cNvGrpSpPr/>
          <p:nvPr/>
        </p:nvGrpSpPr>
        <p:grpSpPr>
          <a:xfrm>
            <a:off x="-12243615" y="-2760129"/>
            <a:ext cx="12010169" cy="4573776"/>
            <a:chOff x="-4465044" y="2284224"/>
            <a:chExt cx="12010169" cy="4573776"/>
          </a:xfrm>
        </p:grpSpPr>
        <p:grpSp>
          <p:nvGrpSpPr>
            <p:cNvPr id="61" name="그룹 60">
              <a:extLst>
                <a:ext uri="{FF2B5EF4-FFF2-40B4-BE49-F238E27FC236}">
                  <a16:creationId xmlns="" xmlns:a16="http://schemas.microsoft.com/office/drawing/2014/main" id="{EA6076AD-8579-44C2-B24E-EE51FCCB486F}"/>
                </a:ext>
              </a:extLst>
            </p:cNvPr>
            <p:cNvGrpSpPr/>
            <p:nvPr/>
          </p:nvGrpSpPr>
          <p:grpSpPr>
            <a:xfrm>
              <a:off x="-4465044" y="2284224"/>
              <a:ext cx="12010169" cy="4573776"/>
              <a:chOff x="1334165" y="1185194"/>
              <a:chExt cx="7044514" cy="2682729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="" xmlns:a16="http://schemas.microsoft.com/office/drawing/2014/main" id="{FE2E8026-6BFF-4702-9896-5FD811DB890F}"/>
                  </a:ext>
                </a:extLst>
              </p:cNvPr>
              <p:cNvGrpSpPr/>
              <p:nvPr/>
            </p:nvGrpSpPr>
            <p:grpSpPr>
              <a:xfrm>
                <a:off x="6891538" y="3023222"/>
                <a:ext cx="314871" cy="473237"/>
                <a:chOff x="6518680" y="-1363580"/>
                <a:chExt cx="1048514" cy="1575872"/>
              </a:xfrm>
            </p:grpSpPr>
            <p:sp>
              <p:nvSpPr>
                <p:cNvPr id="56" name="자유형: 도형 55">
                  <a:extLst>
                    <a:ext uri="{FF2B5EF4-FFF2-40B4-BE49-F238E27FC236}">
                      <a16:creationId xmlns="" xmlns:a16="http://schemas.microsoft.com/office/drawing/2014/main" id="{92F370BD-57D3-4F75-94EF-5A7B081C2C4C}"/>
                    </a:ext>
                  </a:extLst>
                </p:cNvPr>
                <p:cNvSpPr/>
                <p:nvPr/>
              </p:nvSpPr>
              <p:spPr>
                <a:xfrm>
                  <a:off x="6518680" y="-1363580"/>
                  <a:ext cx="1048514" cy="1575872"/>
                </a:xfrm>
                <a:custGeom>
                  <a:avLst/>
                  <a:gdLst>
                    <a:gd name="connsiteX0" fmla="*/ 434721 w 1048514"/>
                    <a:gd name="connsiteY0" fmla="*/ 0 h 1575872"/>
                    <a:gd name="connsiteX1" fmla="*/ 619996 w 1048514"/>
                    <a:gd name="connsiteY1" fmla="*/ 0 h 1575872"/>
                    <a:gd name="connsiteX2" fmla="*/ 619996 w 1048514"/>
                    <a:gd name="connsiteY2" fmla="*/ 537009 h 1575872"/>
                    <a:gd name="connsiteX3" fmla="*/ 629913 w 1048514"/>
                    <a:gd name="connsiteY3" fmla="*/ 538009 h 1575872"/>
                    <a:gd name="connsiteX4" fmla="*/ 1048514 w 1048514"/>
                    <a:gd name="connsiteY4" fmla="*/ 1051615 h 1575872"/>
                    <a:gd name="connsiteX5" fmla="*/ 524257 w 1048514"/>
                    <a:gd name="connsiteY5" fmla="*/ 1575872 h 1575872"/>
                    <a:gd name="connsiteX6" fmla="*/ 0 w 1048514"/>
                    <a:gd name="connsiteY6" fmla="*/ 1051615 h 1575872"/>
                    <a:gd name="connsiteX7" fmla="*/ 418601 w 1048514"/>
                    <a:gd name="connsiteY7" fmla="*/ 538009 h 1575872"/>
                    <a:gd name="connsiteX8" fmla="*/ 434721 w 1048514"/>
                    <a:gd name="connsiteY8" fmla="*/ 536384 h 15758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48514" h="1575872">
                      <a:moveTo>
                        <a:pt x="434721" y="0"/>
                      </a:moveTo>
                      <a:lnTo>
                        <a:pt x="619996" y="0"/>
                      </a:lnTo>
                      <a:lnTo>
                        <a:pt x="619996" y="537009"/>
                      </a:lnTo>
                      <a:lnTo>
                        <a:pt x="629913" y="538009"/>
                      </a:lnTo>
                      <a:cubicBezTo>
                        <a:pt x="868808" y="586894"/>
                        <a:pt x="1048514" y="798268"/>
                        <a:pt x="1048514" y="1051615"/>
                      </a:cubicBezTo>
                      <a:cubicBezTo>
                        <a:pt x="1048514" y="1341154"/>
                        <a:pt x="813796" y="1575872"/>
                        <a:pt x="524257" y="1575872"/>
                      </a:cubicBezTo>
                      <a:cubicBezTo>
                        <a:pt x="234718" y="1575872"/>
                        <a:pt x="0" y="1341154"/>
                        <a:pt x="0" y="1051615"/>
                      </a:cubicBezTo>
                      <a:cubicBezTo>
                        <a:pt x="0" y="798268"/>
                        <a:pt x="179706" y="586894"/>
                        <a:pt x="418601" y="538009"/>
                      </a:cubicBezTo>
                      <a:lnTo>
                        <a:pt x="434721" y="536384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타원 54">
                  <a:extLst>
                    <a:ext uri="{FF2B5EF4-FFF2-40B4-BE49-F238E27FC236}">
                      <a16:creationId xmlns="" xmlns:a16="http://schemas.microsoft.com/office/drawing/2014/main" id="{E82CDE2B-7D23-4D32-86DE-5B363D98EB09}"/>
                    </a:ext>
                  </a:extLst>
                </p:cNvPr>
                <p:cNvSpPr/>
                <p:nvPr/>
              </p:nvSpPr>
              <p:spPr>
                <a:xfrm>
                  <a:off x="6695539" y="-652197"/>
                  <a:ext cx="694796" cy="694796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="" xmlns:a16="http://schemas.microsoft.com/office/drawing/2014/main" id="{05A0F90A-A8BA-43B6-893D-55F0663F67C2}"/>
                  </a:ext>
                </a:extLst>
              </p:cNvPr>
              <p:cNvGrpSpPr/>
              <p:nvPr/>
            </p:nvGrpSpPr>
            <p:grpSpPr>
              <a:xfrm>
                <a:off x="3859391" y="3023222"/>
                <a:ext cx="314871" cy="473237"/>
                <a:chOff x="6518680" y="-1363580"/>
                <a:chExt cx="1048514" cy="1575872"/>
              </a:xfrm>
            </p:grpSpPr>
            <p:sp>
              <p:nvSpPr>
                <p:cNvPr id="59" name="자유형: 도형 58">
                  <a:extLst>
                    <a:ext uri="{FF2B5EF4-FFF2-40B4-BE49-F238E27FC236}">
                      <a16:creationId xmlns="" xmlns:a16="http://schemas.microsoft.com/office/drawing/2014/main" id="{7A237EBB-A2D9-4A7A-8856-A25B5E7329EA}"/>
                    </a:ext>
                  </a:extLst>
                </p:cNvPr>
                <p:cNvSpPr/>
                <p:nvPr/>
              </p:nvSpPr>
              <p:spPr>
                <a:xfrm>
                  <a:off x="6518680" y="-1363580"/>
                  <a:ext cx="1048514" cy="1575872"/>
                </a:xfrm>
                <a:custGeom>
                  <a:avLst/>
                  <a:gdLst>
                    <a:gd name="connsiteX0" fmla="*/ 434721 w 1048514"/>
                    <a:gd name="connsiteY0" fmla="*/ 0 h 1575872"/>
                    <a:gd name="connsiteX1" fmla="*/ 619996 w 1048514"/>
                    <a:gd name="connsiteY1" fmla="*/ 0 h 1575872"/>
                    <a:gd name="connsiteX2" fmla="*/ 619996 w 1048514"/>
                    <a:gd name="connsiteY2" fmla="*/ 537009 h 1575872"/>
                    <a:gd name="connsiteX3" fmla="*/ 629913 w 1048514"/>
                    <a:gd name="connsiteY3" fmla="*/ 538009 h 1575872"/>
                    <a:gd name="connsiteX4" fmla="*/ 1048514 w 1048514"/>
                    <a:gd name="connsiteY4" fmla="*/ 1051615 h 1575872"/>
                    <a:gd name="connsiteX5" fmla="*/ 524257 w 1048514"/>
                    <a:gd name="connsiteY5" fmla="*/ 1575872 h 1575872"/>
                    <a:gd name="connsiteX6" fmla="*/ 0 w 1048514"/>
                    <a:gd name="connsiteY6" fmla="*/ 1051615 h 1575872"/>
                    <a:gd name="connsiteX7" fmla="*/ 418601 w 1048514"/>
                    <a:gd name="connsiteY7" fmla="*/ 538009 h 1575872"/>
                    <a:gd name="connsiteX8" fmla="*/ 434721 w 1048514"/>
                    <a:gd name="connsiteY8" fmla="*/ 536384 h 15758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48514" h="1575872">
                      <a:moveTo>
                        <a:pt x="434721" y="0"/>
                      </a:moveTo>
                      <a:lnTo>
                        <a:pt x="619996" y="0"/>
                      </a:lnTo>
                      <a:lnTo>
                        <a:pt x="619996" y="537009"/>
                      </a:lnTo>
                      <a:lnTo>
                        <a:pt x="629913" y="538009"/>
                      </a:lnTo>
                      <a:cubicBezTo>
                        <a:pt x="868808" y="586894"/>
                        <a:pt x="1048514" y="798268"/>
                        <a:pt x="1048514" y="1051615"/>
                      </a:cubicBezTo>
                      <a:cubicBezTo>
                        <a:pt x="1048514" y="1341154"/>
                        <a:pt x="813796" y="1575872"/>
                        <a:pt x="524257" y="1575872"/>
                      </a:cubicBezTo>
                      <a:cubicBezTo>
                        <a:pt x="234718" y="1575872"/>
                        <a:pt x="0" y="1341154"/>
                        <a:pt x="0" y="1051615"/>
                      </a:cubicBezTo>
                      <a:cubicBezTo>
                        <a:pt x="0" y="798268"/>
                        <a:pt x="179706" y="586894"/>
                        <a:pt x="418601" y="538009"/>
                      </a:cubicBezTo>
                      <a:lnTo>
                        <a:pt x="434721" y="536384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="" xmlns:a16="http://schemas.microsoft.com/office/drawing/2014/main" id="{D0DE1B29-A3AF-4C65-B0EA-B24097716A17}"/>
                    </a:ext>
                  </a:extLst>
                </p:cNvPr>
                <p:cNvSpPr/>
                <p:nvPr/>
              </p:nvSpPr>
              <p:spPr>
                <a:xfrm>
                  <a:off x="6695539" y="-652197"/>
                  <a:ext cx="694796" cy="694796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8" name="자유형: 도형 17">
                <a:extLst>
                  <a:ext uri="{FF2B5EF4-FFF2-40B4-BE49-F238E27FC236}">
                    <a16:creationId xmlns="" xmlns:a16="http://schemas.microsoft.com/office/drawing/2014/main" id="{5B668474-6E2D-45C8-AD7F-1FE4AFB7388C}"/>
                  </a:ext>
                </a:extLst>
              </p:cNvPr>
              <p:cNvSpPr/>
              <p:nvPr/>
            </p:nvSpPr>
            <p:spPr>
              <a:xfrm>
                <a:off x="1483893" y="1185194"/>
                <a:ext cx="1544320" cy="812800"/>
              </a:xfrm>
              <a:custGeom>
                <a:avLst/>
                <a:gdLst>
                  <a:gd name="connsiteX0" fmla="*/ 0 w 1544320"/>
                  <a:gd name="connsiteY0" fmla="*/ 0 h 812800"/>
                  <a:gd name="connsiteX1" fmla="*/ 375920 w 1544320"/>
                  <a:gd name="connsiteY1" fmla="*/ 0 h 812800"/>
                  <a:gd name="connsiteX2" fmla="*/ 558800 w 1544320"/>
                  <a:gd name="connsiteY2" fmla="*/ 538480 h 812800"/>
                  <a:gd name="connsiteX3" fmla="*/ 1544320 w 1544320"/>
                  <a:gd name="connsiteY3" fmla="*/ 812800 h 812800"/>
                  <a:gd name="connsiteX4" fmla="*/ 233680 w 1544320"/>
                  <a:gd name="connsiteY4" fmla="*/ 812800 h 812800"/>
                  <a:gd name="connsiteX5" fmla="*/ 0 w 1544320"/>
                  <a:gd name="connsiteY5" fmla="*/ 0 h 812800"/>
                  <a:gd name="connsiteX0" fmla="*/ 0 w 1544320"/>
                  <a:gd name="connsiteY0" fmla="*/ 0 h 812800"/>
                  <a:gd name="connsiteX1" fmla="*/ 375920 w 1544320"/>
                  <a:gd name="connsiteY1" fmla="*/ 0 h 812800"/>
                  <a:gd name="connsiteX2" fmla="*/ 695960 w 1544320"/>
                  <a:gd name="connsiteY2" fmla="*/ 523240 h 812800"/>
                  <a:gd name="connsiteX3" fmla="*/ 1544320 w 1544320"/>
                  <a:gd name="connsiteY3" fmla="*/ 812800 h 812800"/>
                  <a:gd name="connsiteX4" fmla="*/ 233680 w 1544320"/>
                  <a:gd name="connsiteY4" fmla="*/ 812800 h 812800"/>
                  <a:gd name="connsiteX5" fmla="*/ 0 w 1544320"/>
                  <a:gd name="connsiteY5" fmla="*/ 0 h 81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4320" h="812800">
                    <a:moveTo>
                      <a:pt x="0" y="0"/>
                    </a:moveTo>
                    <a:lnTo>
                      <a:pt x="375920" y="0"/>
                    </a:lnTo>
                    <a:lnTo>
                      <a:pt x="695960" y="523240"/>
                    </a:lnTo>
                    <a:lnTo>
                      <a:pt x="1544320" y="812800"/>
                    </a:lnTo>
                    <a:lnTo>
                      <a:pt x="233680" y="8128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평행 사변형 13">
                <a:extLst>
                  <a:ext uri="{FF2B5EF4-FFF2-40B4-BE49-F238E27FC236}">
                    <a16:creationId xmlns="" xmlns:a16="http://schemas.microsoft.com/office/drawing/2014/main" id="{6645931B-7B14-4447-92BE-51F67EAEBD40}"/>
                  </a:ext>
                </a:extLst>
              </p:cNvPr>
              <p:cNvSpPr/>
              <p:nvPr/>
            </p:nvSpPr>
            <p:spPr>
              <a:xfrm flipV="1">
                <a:off x="4175702" y="1397638"/>
                <a:ext cx="1087178" cy="793515"/>
              </a:xfrm>
              <a:custGeom>
                <a:avLst/>
                <a:gdLst>
                  <a:gd name="connsiteX0" fmla="*/ 0 w 1625600"/>
                  <a:gd name="connsiteY0" fmla="*/ 1155203 h 1155203"/>
                  <a:gd name="connsiteX1" fmla="*/ 288801 w 1625600"/>
                  <a:gd name="connsiteY1" fmla="*/ 0 h 1155203"/>
                  <a:gd name="connsiteX2" fmla="*/ 1625600 w 1625600"/>
                  <a:gd name="connsiteY2" fmla="*/ 0 h 1155203"/>
                  <a:gd name="connsiteX3" fmla="*/ 1336799 w 1625600"/>
                  <a:gd name="connsiteY3" fmla="*/ 1155203 h 1155203"/>
                  <a:gd name="connsiteX4" fmla="*/ 0 w 1625600"/>
                  <a:gd name="connsiteY4" fmla="*/ 1155203 h 1155203"/>
                  <a:gd name="connsiteX0" fmla="*/ 0 w 1666240"/>
                  <a:gd name="connsiteY0" fmla="*/ 1155203 h 1155203"/>
                  <a:gd name="connsiteX1" fmla="*/ 288801 w 1666240"/>
                  <a:gd name="connsiteY1" fmla="*/ 0 h 1155203"/>
                  <a:gd name="connsiteX2" fmla="*/ 1666240 w 1666240"/>
                  <a:gd name="connsiteY2" fmla="*/ 127000 h 1155203"/>
                  <a:gd name="connsiteX3" fmla="*/ 1336799 w 1666240"/>
                  <a:gd name="connsiteY3" fmla="*/ 1155203 h 1155203"/>
                  <a:gd name="connsiteX4" fmla="*/ 0 w 1666240"/>
                  <a:gd name="connsiteY4" fmla="*/ 1155203 h 1155203"/>
                  <a:gd name="connsiteX0" fmla="*/ 0 w 1666240"/>
                  <a:gd name="connsiteY0" fmla="*/ 1155203 h 1216163"/>
                  <a:gd name="connsiteX1" fmla="*/ 288801 w 1666240"/>
                  <a:gd name="connsiteY1" fmla="*/ 0 h 1216163"/>
                  <a:gd name="connsiteX2" fmla="*/ 1666240 w 1666240"/>
                  <a:gd name="connsiteY2" fmla="*/ 127000 h 1216163"/>
                  <a:gd name="connsiteX3" fmla="*/ 696719 w 1666240"/>
                  <a:gd name="connsiteY3" fmla="*/ 1216163 h 1216163"/>
                  <a:gd name="connsiteX4" fmla="*/ 0 w 1666240"/>
                  <a:gd name="connsiteY4" fmla="*/ 1155203 h 1216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66240" h="1216163">
                    <a:moveTo>
                      <a:pt x="0" y="1155203"/>
                    </a:moveTo>
                    <a:lnTo>
                      <a:pt x="288801" y="0"/>
                    </a:lnTo>
                    <a:lnTo>
                      <a:pt x="1666240" y="127000"/>
                    </a:lnTo>
                    <a:lnTo>
                      <a:pt x="696719" y="1216163"/>
                    </a:lnTo>
                    <a:lnTo>
                      <a:pt x="0" y="1155203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="" xmlns:a16="http://schemas.microsoft.com/office/drawing/2014/main" id="{9DC620C6-8EBD-4FCE-94F5-F8771D8B90FB}"/>
                  </a:ext>
                </a:extLst>
              </p:cNvPr>
              <p:cNvSpPr/>
              <p:nvPr/>
            </p:nvSpPr>
            <p:spPr>
              <a:xfrm>
                <a:off x="1334165" y="1977674"/>
                <a:ext cx="7044514" cy="1155203"/>
              </a:xfrm>
              <a:custGeom>
                <a:avLst/>
                <a:gdLst>
                  <a:gd name="connsiteX0" fmla="*/ 0 w 7044514"/>
                  <a:gd name="connsiteY0" fmla="*/ 0 h 1155203"/>
                  <a:gd name="connsiteX1" fmla="*/ 5773812 w 7044514"/>
                  <a:gd name="connsiteY1" fmla="*/ 0 h 1155203"/>
                  <a:gd name="connsiteX2" fmla="*/ 5776210 w 7044514"/>
                  <a:gd name="connsiteY2" fmla="*/ 1891 h 1155203"/>
                  <a:gd name="connsiteX3" fmla="*/ 5827595 w 7044514"/>
                  <a:gd name="connsiteY3" fmla="*/ 1703 h 1155203"/>
                  <a:gd name="connsiteX4" fmla="*/ 6265515 w 7044514"/>
                  <a:gd name="connsiteY4" fmla="*/ 196568 h 1155203"/>
                  <a:gd name="connsiteX5" fmla="*/ 6743035 w 7044514"/>
                  <a:gd name="connsiteY5" fmla="*/ 1100808 h 1155203"/>
                  <a:gd name="connsiteX6" fmla="*/ 1544336 w 7044514"/>
                  <a:gd name="connsiteY6" fmla="*/ 949399 h 1155203"/>
                  <a:gd name="connsiteX7" fmla="*/ 1511606 w 7044514"/>
                  <a:gd name="connsiteY7" fmla="*/ 933969 h 1155203"/>
                  <a:gd name="connsiteX8" fmla="*/ 1499565 w 7044514"/>
                  <a:gd name="connsiteY8" fmla="*/ 933969 h 1155203"/>
                  <a:gd name="connsiteX9" fmla="*/ 387954 w 7044514"/>
                  <a:gd name="connsiteY9" fmla="*/ 300305 h 1155203"/>
                  <a:gd name="connsiteX10" fmla="*/ 380841 w 7044514"/>
                  <a:gd name="connsiteY10" fmla="*/ 300305 h 1155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044514" h="1155203">
                    <a:moveTo>
                      <a:pt x="0" y="0"/>
                    </a:moveTo>
                    <a:lnTo>
                      <a:pt x="5773812" y="0"/>
                    </a:lnTo>
                    <a:lnTo>
                      <a:pt x="5776210" y="1891"/>
                    </a:lnTo>
                    <a:lnTo>
                      <a:pt x="5827595" y="1703"/>
                    </a:lnTo>
                    <a:cubicBezTo>
                      <a:pt x="6045233" y="13741"/>
                      <a:pt x="6104648" y="88618"/>
                      <a:pt x="6265515" y="196568"/>
                    </a:cubicBezTo>
                    <a:cubicBezTo>
                      <a:pt x="6522902" y="369288"/>
                      <a:pt x="7544617" y="982275"/>
                      <a:pt x="6743035" y="1100808"/>
                    </a:cubicBezTo>
                    <a:cubicBezTo>
                      <a:pt x="5991552" y="1211933"/>
                      <a:pt x="2203603" y="1148557"/>
                      <a:pt x="1544336" y="949399"/>
                    </a:cubicBezTo>
                    <a:lnTo>
                      <a:pt x="1511606" y="933969"/>
                    </a:lnTo>
                    <a:lnTo>
                      <a:pt x="1499565" y="933969"/>
                    </a:lnTo>
                    <a:lnTo>
                      <a:pt x="387954" y="300305"/>
                    </a:lnTo>
                    <a:lnTo>
                      <a:pt x="380841" y="3003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800" dirty="0">
                  <a:ln w="0"/>
                  <a:solidFill>
                    <a:srgbClr val="FF9999"/>
                  </a:solidFill>
                  <a:latin typeface="Segoe Script" panose="030B0504020000000003" pitchFamily="66" charset="0"/>
                  <a:ea typeface="FZShuTi" panose="02010601030101010101" pitchFamily="2" charset="-122"/>
                </a:endParaRPr>
              </a:p>
              <a:p>
                <a:pPr algn="ctr"/>
                <a:r>
                  <a:rPr lang="en-US" altLang="ko-KR" sz="1800" dirty="0">
                    <a:ln w="0"/>
                    <a:solidFill>
                      <a:srgbClr val="FF9999"/>
                    </a:solidFill>
                    <a:latin typeface="Segoe Script" panose="030B0504020000000003" pitchFamily="66" charset="0"/>
                    <a:ea typeface="FZShuTi" panose="02010601030101010101" pitchFamily="2" charset="-122"/>
                  </a:rPr>
                  <a:t>Yonsei </a:t>
                </a:r>
                <a:r>
                  <a:rPr lang="en-US" altLang="ko-KR" sz="1800" b="0" cap="none" spc="0" dirty="0">
                    <a:ln w="0"/>
                    <a:solidFill>
                      <a:srgbClr val="FF9999"/>
                    </a:solidFill>
                    <a:latin typeface="Segoe Script" panose="030B0504020000000003" pitchFamily="66" charset="0"/>
                    <a:ea typeface="FZShuTi" panose="02010601030101010101" pitchFamily="2" charset="-122"/>
                  </a:rPr>
                  <a:t>Airline</a:t>
                </a:r>
              </a:p>
              <a:p>
                <a:pPr algn="ctr"/>
                <a:endParaRPr lang="ko-KR" altLang="en-US" dirty="0"/>
              </a:p>
            </p:txBody>
          </p:sp>
          <p:sp>
            <p:nvSpPr>
              <p:cNvPr id="17" name="평행 사변형 13">
                <a:extLst>
                  <a:ext uri="{FF2B5EF4-FFF2-40B4-BE49-F238E27FC236}">
                    <a16:creationId xmlns="" xmlns:a16="http://schemas.microsoft.com/office/drawing/2014/main" id="{79E275AA-BA26-4F0D-A066-7C1187825503}"/>
                  </a:ext>
                </a:extLst>
              </p:cNvPr>
              <p:cNvSpPr/>
              <p:nvPr/>
            </p:nvSpPr>
            <p:spPr>
              <a:xfrm>
                <a:off x="1405817" y="2140423"/>
                <a:ext cx="1239520" cy="414852"/>
              </a:xfrm>
              <a:custGeom>
                <a:avLst/>
                <a:gdLst>
                  <a:gd name="connsiteX0" fmla="*/ 0 w 1625600"/>
                  <a:gd name="connsiteY0" fmla="*/ 1155203 h 1155203"/>
                  <a:gd name="connsiteX1" fmla="*/ 288801 w 1625600"/>
                  <a:gd name="connsiteY1" fmla="*/ 0 h 1155203"/>
                  <a:gd name="connsiteX2" fmla="*/ 1625600 w 1625600"/>
                  <a:gd name="connsiteY2" fmla="*/ 0 h 1155203"/>
                  <a:gd name="connsiteX3" fmla="*/ 1336799 w 1625600"/>
                  <a:gd name="connsiteY3" fmla="*/ 1155203 h 1155203"/>
                  <a:gd name="connsiteX4" fmla="*/ 0 w 1625600"/>
                  <a:gd name="connsiteY4" fmla="*/ 1155203 h 1155203"/>
                  <a:gd name="connsiteX0" fmla="*/ 0 w 1666240"/>
                  <a:gd name="connsiteY0" fmla="*/ 1155203 h 1155203"/>
                  <a:gd name="connsiteX1" fmla="*/ 288801 w 1666240"/>
                  <a:gd name="connsiteY1" fmla="*/ 0 h 1155203"/>
                  <a:gd name="connsiteX2" fmla="*/ 1666240 w 1666240"/>
                  <a:gd name="connsiteY2" fmla="*/ 127000 h 1155203"/>
                  <a:gd name="connsiteX3" fmla="*/ 1336799 w 1666240"/>
                  <a:gd name="connsiteY3" fmla="*/ 1155203 h 1155203"/>
                  <a:gd name="connsiteX4" fmla="*/ 0 w 1666240"/>
                  <a:gd name="connsiteY4" fmla="*/ 1155203 h 1155203"/>
                  <a:gd name="connsiteX0" fmla="*/ 0 w 1666240"/>
                  <a:gd name="connsiteY0" fmla="*/ 1155203 h 1216163"/>
                  <a:gd name="connsiteX1" fmla="*/ 288801 w 1666240"/>
                  <a:gd name="connsiteY1" fmla="*/ 0 h 1216163"/>
                  <a:gd name="connsiteX2" fmla="*/ 1666240 w 1666240"/>
                  <a:gd name="connsiteY2" fmla="*/ 127000 h 1216163"/>
                  <a:gd name="connsiteX3" fmla="*/ 696719 w 1666240"/>
                  <a:gd name="connsiteY3" fmla="*/ 1216163 h 1216163"/>
                  <a:gd name="connsiteX4" fmla="*/ 0 w 1666240"/>
                  <a:gd name="connsiteY4" fmla="*/ 1155203 h 1216163"/>
                  <a:gd name="connsiteX0" fmla="*/ 0 w 1666240"/>
                  <a:gd name="connsiteY0" fmla="*/ 1155203 h 1185683"/>
                  <a:gd name="connsiteX1" fmla="*/ 288801 w 1666240"/>
                  <a:gd name="connsiteY1" fmla="*/ 0 h 1185683"/>
                  <a:gd name="connsiteX2" fmla="*/ 1666240 w 1666240"/>
                  <a:gd name="connsiteY2" fmla="*/ 127000 h 1185683"/>
                  <a:gd name="connsiteX3" fmla="*/ 249679 w 1666240"/>
                  <a:gd name="connsiteY3" fmla="*/ 1185683 h 1185683"/>
                  <a:gd name="connsiteX4" fmla="*/ 0 w 1666240"/>
                  <a:gd name="connsiteY4" fmla="*/ 1155203 h 1185683"/>
                  <a:gd name="connsiteX0" fmla="*/ 0 w 1239520"/>
                  <a:gd name="connsiteY0" fmla="*/ 1155203 h 1185683"/>
                  <a:gd name="connsiteX1" fmla="*/ 288801 w 1239520"/>
                  <a:gd name="connsiteY1" fmla="*/ 0 h 1185683"/>
                  <a:gd name="connsiteX2" fmla="*/ 1239520 w 1239520"/>
                  <a:gd name="connsiteY2" fmla="*/ 15240 h 1185683"/>
                  <a:gd name="connsiteX3" fmla="*/ 249679 w 1239520"/>
                  <a:gd name="connsiteY3" fmla="*/ 1185683 h 1185683"/>
                  <a:gd name="connsiteX4" fmla="*/ 0 w 1239520"/>
                  <a:gd name="connsiteY4" fmla="*/ 1155203 h 1185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9520" h="1185683">
                    <a:moveTo>
                      <a:pt x="0" y="1155203"/>
                    </a:moveTo>
                    <a:lnTo>
                      <a:pt x="288801" y="0"/>
                    </a:lnTo>
                    <a:lnTo>
                      <a:pt x="1239520" y="15240"/>
                    </a:lnTo>
                    <a:lnTo>
                      <a:pt x="249679" y="1185683"/>
                    </a:lnTo>
                    <a:lnTo>
                      <a:pt x="0" y="1155203"/>
                    </a:lnTo>
                    <a:close/>
                  </a:path>
                </a:pathLst>
              </a:custGeom>
              <a:solidFill>
                <a:srgbClr val="FF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사각형: 둥근 모서리 18">
                <a:extLst>
                  <a:ext uri="{FF2B5EF4-FFF2-40B4-BE49-F238E27FC236}">
                    <a16:creationId xmlns="" xmlns:a16="http://schemas.microsoft.com/office/drawing/2014/main" id="{E00D3C19-7623-4E98-ABD5-B9A8D9D82545}"/>
                  </a:ext>
                </a:extLst>
              </p:cNvPr>
              <p:cNvSpPr/>
              <p:nvPr/>
            </p:nvSpPr>
            <p:spPr>
              <a:xfrm>
                <a:off x="3865258" y="2191153"/>
                <a:ext cx="123728" cy="21812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사각형: 둥근 모서리 19">
                <a:extLst>
                  <a:ext uri="{FF2B5EF4-FFF2-40B4-BE49-F238E27FC236}">
                    <a16:creationId xmlns="" xmlns:a16="http://schemas.microsoft.com/office/drawing/2014/main" id="{3738A982-BFC8-40A0-88A2-7249F4C1A54C}"/>
                  </a:ext>
                </a:extLst>
              </p:cNvPr>
              <p:cNvSpPr/>
              <p:nvPr/>
            </p:nvSpPr>
            <p:spPr>
              <a:xfrm>
                <a:off x="4050534" y="2191153"/>
                <a:ext cx="123728" cy="21812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="" xmlns:a16="http://schemas.microsoft.com/office/drawing/2014/main" id="{E75A547F-1EBC-4F27-BD91-D3FAB5A36CDE}"/>
                  </a:ext>
                </a:extLst>
              </p:cNvPr>
              <p:cNvSpPr/>
              <p:nvPr/>
            </p:nvSpPr>
            <p:spPr>
              <a:xfrm>
                <a:off x="4235810" y="2191153"/>
                <a:ext cx="123728" cy="21812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사각형: 둥근 모서리 21">
                <a:extLst>
                  <a:ext uri="{FF2B5EF4-FFF2-40B4-BE49-F238E27FC236}">
                    <a16:creationId xmlns="" xmlns:a16="http://schemas.microsoft.com/office/drawing/2014/main" id="{3FC77477-F32F-457C-8EC7-53BF3FBB59E2}"/>
                  </a:ext>
                </a:extLst>
              </p:cNvPr>
              <p:cNvSpPr/>
              <p:nvPr/>
            </p:nvSpPr>
            <p:spPr>
              <a:xfrm>
                <a:off x="4421086" y="2191153"/>
                <a:ext cx="123728" cy="21812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사각형: 둥근 모서리 22">
                <a:extLst>
                  <a:ext uri="{FF2B5EF4-FFF2-40B4-BE49-F238E27FC236}">
                    <a16:creationId xmlns="" xmlns:a16="http://schemas.microsoft.com/office/drawing/2014/main" id="{F5E90535-FE09-4903-B05B-D9F6FC229DF5}"/>
                  </a:ext>
                </a:extLst>
              </p:cNvPr>
              <p:cNvSpPr/>
              <p:nvPr/>
            </p:nvSpPr>
            <p:spPr>
              <a:xfrm>
                <a:off x="4606362" y="2191153"/>
                <a:ext cx="123728" cy="21812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사각형: 둥근 모서리 23">
                <a:extLst>
                  <a:ext uri="{FF2B5EF4-FFF2-40B4-BE49-F238E27FC236}">
                    <a16:creationId xmlns="" xmlns:a16="http://schemas.microsoft.com/office/drawing/2014/main" id="{B240B7D3-84E4-4D1D-A379-86E6F3443F75}"/>
                  </a:ext>
                </a:extLst>
              </p:cNvPr>
              <p:cNvSpPr/>
              <p:nvPr/>
            </p:nvSpPr>
            <p:spPr>
              <a:xfrm>
                <a:off x="4791638" y="2191153"/>
                <a:ext cx="123728" cy="21812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="" xmlns:a16="http://schemas.microsoft.com/office/drawing/2014/main" id="{B0B385BE-C0FF-4FE9-ACC8-0DA2E60CE418}"/>
                  </a:ext>
                </a:extLst>
              </p:cNvPr>
              <p:cNvSpPr/>
              <p:nvPr/>
            </p:nvSpPr>
            <p:spPr>
              <a:xfrm>
                <a:off x="4976914" y="2191153"/>
                <a:ext cx="123728" cy="21812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="" xmlns:a16="http://schemas.microsoft.com/office/drawing/2014/main" id="{86E03D49-7704-47F2-83C1-5ED884F75332}"/>
                  </a:ext>
                </a:extLst>
              </p:cNvPr>
              <p:cNvSpPr/>
              <p:nvPr/>
            </p:nvSpPr>
            <p:spPr>
              <a:xfrm>
                <a:off x="5162190" y="2191153"/>
                <a:ext cx="123728" cy="21812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사각형: 둥근 모서리 26">
                <a:extLst>
                  <a:ext uri="{FF2B5EF4-FFF2-40B4-BE49-F238E27FC236}">
                    <a16:creationId xmlns="" xmlns:a16="http://schemas.microsoft.com/office/drawing/2014/main" id="{BBBD7832-3673-4617-A3D7-EAFDA4DB96BE}"/>
                  </a:ext>
                </a:extLst>
              </p:cNvPr>
              <p:cNvSpPr/>
              <p:nvPr/>
            </p:nvSpPr>
            <p:spPr>
              <a:xfrm>
                <a:off x="5347466" y="2191153"/>
                <a:ext cx="123728" cy="21812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="" xmlns:a16="http://schemas.microsoft.com/office/drawing/2014/main" id="{7728DFB9-9D12-469E-A576-C3C82F805CDD}"/>
                  </a:ext>
                </a:extLst>
              </p:cNvPr>
              <p:cNvSpPr/>
              <p:nvPr/>
            </p:nvSpPr>
            <p:spPr>
              <a:xfrm>
                <a:off x="5532742" y="2191153"/>
                <a:ext cx="123728" cy="21812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="" xmlns:a16="http://schemas.microsoft.com/office/drawing/2014/main" id="{2CEEC8DE-0244-41EB-B168-866EB475396D}"/>
                  </a:ext>
                </a:extLst>
              </p:cNvPr>
              <p:cNvSpPr/>
              <p:nvPr/>
            </p:nvSpPr>
            <p:spPr>
              <a:xfrm>
                <a:off x="5718018" y="2191153"/>
                <a:ext cx="123728" cy="21812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="" xmlns:a16="http://schemas.microsoft.com/office/drawing/2014/main" id="{3FE232D5-6BB8-404B-8CAB-15842B5BBE32}"/>
                  </a:ext>
                </a:extLst>
              </p:cNvPr>
              <p:cNvSpPr/>
              <p:nvPr/>
            </p:nvSpPr>
            <p:spPr>
              <a:xfrm>
                <a:off x="5903294" y="2191153"/>
                <a:ext cx="123728" cy="21812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="" xmlns:a16="http://schemas.microsoft.com/office/drawing/2014/main" id="{A42CC5AA-95CD-4B7A-AB33-0874AD54DAE3}"/>
                  </a:ext>
                </a:extLst>
              </p:cNvPr>
              <p:cNvSpPr/>
              <p:nvPr/>
            </p:nvSpPr>
            <p:spPr>
              <a:xfrm>
                <a:off x="6088570" y="2191153"/>
                <a:ext cx="123728" cy="21812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="" xmlns:a16="http://schemas.microsoft.com/office/drawing/2014/main" id="{63BC3BFC-F90F-4DFF-9C0F-5DE9B91C66D9}"/>
                  </a:ext>
                </a:extLst>
              </p:cNvPr>
              <p:cNvSpPr/>
              <p:nvPr/>
            </p:nvSpPr>
            <p:spPr>
              <a:xfrm>
                <a:off x="6273846" y="2191153"/>
                <a:ext cx="123728" cy="21812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사각형: 둥근 모서리 32">
                <a:extLst>
                  <a:ext uri="{FF2B5EF4-FFF2-40B4-BE49-F238E27FC236}">
                    <a16:creationId xmlns="" xmlns:a16="http://schemas.microsoft.com/office/drawing/2014/main" id="{B1A13486-EDF4-4351-B1C6-BCED40E60AA5}"/>
                  </a:ext>
                </a:extLst>
              </p:cNvPr>
              <p:cNvSpPr/>
              <p:nvPr/>
            </p:nvSpPr>
            <p:spPr>
              <a:xfrm>
                <a:off x="6459122" y="2191153"/>
                <a:ext cx="123728" cy="21812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사각형: 둥근 모서리 33">
                <a:extLst>
                  <a:ext uri="{FF2B5EF4-FFF2-40B4-BE49-F238E27FC236}">
                    <a16:creationId xmlns="" xmlns:a16="http://schemas.microsoft.com/office/drawing/2014/main" id="{AF74C76D-0B13-41B8-9857-EE7618A79CF2}"/>
                  </a:ext>
                </a:extLst>
              </p:cNvPr>
              <p:cNvSpPr/>
              <p:nvPr/>
            </p:nvSpPr>
            <p:spPr>
              <a:xfrm>
                <a:off x="6644398" y="2191153"/>
                <a:ext cx="123728" cy="21812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사각형: 둥근 모서리 34">
                <a:extLst>
                  <a:ext uri="{FF2B5EF4-FFF2-40B4-BE49-F238E27FC236}">
                    <a16:creationId xmlns="" xmlns:a16="http://schemas.microsoft.com/office/drawing/2014/main" id="{9081B83E-6FBC-46D8-8347-2A35ADA5A959}"/>
                  </a:ext>
                </a:extLst>
              </p:cNvPr>
              <p:cNvSpPr/>
              <p:nvPr/>
            </p:nvSpPr>
            <p:spPr>
              <a:xfrm>
                <a:off x="6829674" y="2191153"/>
                <a:ext cx="123728" cy="21812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사각형: 둥근 모서리 35">
                <a:extLst>
                  <a:ext uri="{FF2B5EF4-FFF2-40B4-BE49-F238E27FC236}">
                    <a16:creationId xmlns="" xmlns:a16="http://schemas.microsoft.com/office/drawing/2014/main" id="{C270116E-A550-47D0-A31D-81AC50C96329}"/>
                  </a:ext>
                </a:extLst>
              </p:cNvPr>
              <p:cNvSpPr/>
              <p:nvPr/>
            </p:nvSpPr>
            <p:spPr>
              <a:xfrm>
                <a:off x="7014949" y="2191153"/>
                <a:ext cx="123728" cy="21812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사각형: 둥근 모서리 43">
                <a:extLst>
                  <a:ext uri="{FF2B5EF4-FFF2-40B4-BE49-F238E27FC236}">
                    <a16:creationId xmlns="" xmlns:a16="http://schemas.microsoft.com/office/drawing/2014/main" id="{FE4B7C74-8EC8-402E-8A70-C6A732F1C853}"/>
                  </a:ext>
                </a:extLst>
              </p:cNvPr>
              <p:cNvSpPr/>
              <p:nvPr/>
            </p:nvSpPr>
            <p:spPr>
              <a:xfrm>
                <a:off x="3309430" y="2191153"/>
                <a:ext cx="123728" cy="21812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="" xmlns:a16="http://schemas.microsoft.com/office/drawing/2014/main" id="{859D6D0F-D5D9-4DB0-986C-D19D2007BF74}"/>
                  </a:ext>
                </a:extLst>
              </p:cNvPr>
              <p:cNvSpPr/>
              <p:nvPr/>
            </p:nvSpPr>
            <p:spPr>
              <a:xfrm>
                <a:off x="3494706" y="2191153"/>
                <a:ext cx="123728" cy="21812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사각형: 둥근 모서리 45">
                <a:extLst>
                  <a:ext uri="{FF2B5EF4-FFF2-40B4-BE49-F238E27FC236}">
                    <a16:creationId xmlns="" xmlns:a16="http://schemas.microsoft.com/office/drawing/2014/main" id="{89CC319C-AE3C-44AA-BEB5-6F38B9B51652}"/>
                  </a:ext>
                </a:extLst>
              </p:cNvPr>
              <p:cNvSpPr/>
              <p:nvPr/>
            </p:nvSpPr>
            <p:spPr>
              <a:xfrm>
                <a:off x="3679982" y="2191153"/>
                <a:ext cx="123728" cy="21812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자유형: 도형 47">
                <a:extLst>
                  <a:ext uri="{FF2B5EF4-FFF2-40B4-BE49-F238E27FC236}">
                    <a16:creationId xmlns="" xmlns:a16="http://schemas.microsoft.com/office/drawing/2014/main" id="{CA3E4393-588B-410D-9660-18DBB329B698}"/>
                  </a:ext>
                </a:extLst>
              </p:cNvPr>
              <p:cNvSpPr/>
              <p:nvPr/>
            </p:nvSpPr>
            <p:spPr>
              <a:xfrm>
                <a:off x="7467600" y="2230028"/>
                <a:ext cx="625898" cy="345532"/>
              </a:xfrm>
              <a:custGeom>
                <a:avLst/>
                <a:gdLst>
                  <a:gd name="connsiteX0" fmla="*/ 216893 w 625898"/>
                  <a:gd name="connsiteY0" fmla="*/ 0 h 345532"/>
                  <a:gd name="connsiteX1" fmla="*/ 259374 w 625898"/>
                  <a:gd name="connsiteY1" fmla="*/ 27796 h 345532"/>
                  <a:gd name="connsiteX2" fmla="*/ 607635 w 625898"/>
                  <a:gd name="connsiteY2" fmla="*/ 274970 h 345532"/>
                  <a:gd name="connsiteX3" fmla="*/ 625898 w 625898"/>
                  <a:gd name="connsiteY3" fmla="*/ 291110 h 345532"/>
                  <a:gd name="connsiteX4" fmla="*/ 381000 w 625898"/>
                  <a:gd name="connsiteY4" fmla="*/ 345532 h 345532"/>
                  <a:gd name="connsiteX5" fmla="*/ 0 w 625898"/>
                  <a:gd name="connsiteY5" fmla="*/ 55972 h 345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5898" h="345532">
                    <a:moveTo>
                      <a:pt x="216893" y="0"/>
                    </a:moveTo>
                    <a:lnTo>
                      <a:pt x="259374" y="27796"/>
                    </a:lnTo>
                    <a:cubicBezTo>
                      <a:pt x="361384" y="94841"/>
                      <a:pt x="490948" y="182101"/>
                      <a:pt x="607635" y="274970"/>
                    </a:cubicBezTo>
                    <a:lnTo>
                      <a:pt x="625898" y="291110"/>
                    </a:lnTo>
                    <a:lnTo>
                      <a:pt x="381000" y="345532"/>
                    </a:lnTo>
                    <a:lnTo>
                      <a:pt x="0" y="559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="" xmlns:a16="http://schemas.microsoft.com/office/drawing/2014/main" id="{FBFE1300-981D-4FC3-A612-D60025AE5AC8}"/>
                  </a:ext>
                </a:extLst>
              </p:cNvPr>
              <p:cNvSpPr/>
              <p:nvPr/>
            </p:nvSpPr>
            <p:spPr>
              <a:xfrm rot="307443">
                <a:off x="2438749" y="2918257"/>
                <a:ext cx="4641455" cy="215569"/>
              </a:xfrm>
              <a:custGeom>
                <a:avLst/>
                <a:gdLst>
                  <a:gd name="connsiteX0" fmla="*/ 0 w 4641455"/>
                  <a:gd name="connsiteY0" fmla="*/ 0 h 215569"/>
                  <a:gd name="connsiteX1" fmla="*/ 4641455 w 4641455"/>
                  <a:gd name="connsiteY1" fmla="*/ 0 h 215569"/>
                  <a:gd name="connsiteX2" fmla="*/ 4572947 w 4641455"/>
                  <a:gd name="connsiteY2" fmla="*/ 7565 h 215569"/>
                  <a:gd name="connsiteX3" fmla="*/ 409402 w 4641455"/>
                  <a:gd name="connsiteY3" fmla="*/ 177461 h 215569"/>
                  <a:gd name="connsiteX4" fmla="*/ 375425 w 4641455"/>
                  <a:gd name="connsiteY4" fmla="*/ 165016 h 215569"/>
                  <a:gd name="connsiteX5" fmla="*/ 363432 w 4641455"/>
                  <a:gd name="connsiteY5" fmla="*/ 166092 h 215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41455" h="215569">
                    <a:moveTo>
                      <a:pt x="0" y="0"/>
                    </a:moveTo>
                    <a:lnTo>
                      <a:pt x="4641455" y="0"/>
                    </a:lnTo>
                    <a:lnTo>
                      <a:pt x="4572947" y="7565"/>
                    </a:lnTo>
                    <a:cubicBezTo>
                      <a:pt x="3167060" y="153432"/>
                      <a:pt x="915217" y="282072"/>
                      <a:pt x="409402" y="177461"/>
                    </a:cubicBezTo>
                    <a:lnTo>
                      <a:pt x="375425" y="165016"/>
                    </a:lnTo>
                    <a:lnTo>
                      <a:pt x="363432" y="16609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평행 사변형 13">
                <a:extLst>
                  <a:ext uri="{FF2B5EF4-FFF2-40B4-BE49-F238E27FC236}">
                    <a16:creationId xmlns="" xmlns:a16="http://schemas.microsoft.com/office/drawing/2014/main" id="{BBC7CAC1-D822-4902-93F3-7D602A028037}"/>
                  </a:ext>
                </a:extLst>
              </p:cNvPr>
              <p:cNvSpPr/>
              <p:nvPr/>
            </p:nvSpPr>
            <p:spPr>
              <a:xfrm>
                <a:off x="4023302" y="2651760"/>
                <a:ext cx="1666240" cy="1216163"/>
              </a:xfrm>
              <a:custGeom>
                <a:avLst/>
                <a:gdLst>
                  <a:gd name="connsiteX0" fmla="*/ 0 w 1625600"/>
                  <a:gd name="connsiteY0" fmla="*/ 1155203 h 1155203"/>
                  <a:gd name="connsiteX1" fmla="*/ 288801 w 1625600"/>
                  <a:gd name="connsiteY1" fmla="*/ 0 h 1155203"/>
                  <a:gd name="connsiteX2" fmla="*/ 1625600 w 1625600"/>
                  <a:gd name="connsiteY2" fmla="*/ 0 h 1155203"/>
                  <a:gd name="connsiteX3" fmla="*/ 1336799 w 1625600"/>
                  <a:gd name="connsiteY3" fmla="*/ 1155203 h 1155203"/>
                  <a:gd name="connsiteX4" fmla="*/ 0 w 1625600"/>
                  <a:gd name="connsiteY4" fmla="*/ 1155203 h 1155203"/>
                  <a:gd name="connsiteX0" fmla="*/ 0 w 1666240"/>
                  <a:gd name="connsiteY0" fmla="*/ 1155203 h 1155203"/>
                  <a:gd name="connsiteX1" fmla="*/ 288801 w 1666240"/>
                  <a:gd name="connsiteY1" fmla="*/ 0 h 1155203"/>
                  <a:gd name="connsiteX2" fmla="*/ 1666240 w 1666240"/>
                  <a:gd name="connsiteY2" fmla="*/ 127000 h 1155203"/>
                  <a:gd name="connsiteX3" fmla="*/ 1336799 w 1666240"/>
                  <a:gd name="connsiteY3" fmla="*/ 1155203 h 1155203"/>
                  <a:gd name="connsiteX4" fmla="*/ 0 w 1666240"/>
                  <a:gd name="connsiteY4" fmla="*/ 1155203 h 1155203"/>
                  <a:gd name="connsiteX0" fmla="*/ 0 w 1666240"/>
                  <a:gd name="connsiteY0" fmla="*/ 1155203 h 1216163"/>
                  <a:gd name="connsiteX1" fmla="*/ 288801 w 1666240"/>
                  <a:gd name="connsiteY1" fmla="*/ 0 h 1216163"/>
                  <a:gd name="connsiteX2" fmla="*/ 1666240 w 1666240"/>
                  <a:gd name="connsiteY2" fmla="*/ 127000 h 1216163"/>
                  <a:gd name="connsiteX3" fmla="*/ 696719 w 1666240"/>
                  <a:gd name="connsiteY3" fmla="*/ 1216163 h 1216163"/>
                  <a:gd name="connsiteX4" fmla="*/ 0 w 1666240"/>
                  <a:gd name="connsiteY4" fmla="*/ 1155203 h 1216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66240" h="1216163">
                    <a:moveTo>
                      <a:pt x="0" y="1155203"/>
                    </a:moveTo>
                    <a:lnTo>
                      <a:pt x="288801" y="0"/>
                    </a:lnTo>
                    <a:lnTo>
                      <a:pt x="1666240" y="127000"/>
                    </a:lnTo>
                    <a:lnTo>
                      <a:pt x="696719" y="1216163"/>
                    </a:lnTo>
                    <a:lnTo>
                      <a:pt x="0" y="1155203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="" xmlns:a16="http://schemas.microsoft.com/office/drawing/2014/main" id="{5151918E-B39E-4CF0-8E1D-7E20A69630F2}"/>
                </a:ext>
              </a:extLst>
            </p:cNvPr>
            <p:cNvGrpSpPr/>
            <p:nvPr/>
          </p:nvGrpSpPr>
          <p:grpSpPr>
            <a:xfrm>
              <a:off x="-3821228" y="2904633"/>
              <a:ext cx="628307" cy="628307"/>
              <a:chOff x="-1725728" y="1253177"/>
              <a:chExt cx="628307" cy="628307"/>
            </a:xfrm>
          </p:grpSpPr>
          <p:sp>
            <p:nvSpPr>
              <p:cNvPr id="66" name="타원 65">
                <a:extLst>
                  <a:ext uri="{FF2B5EF4-FFF2-40B4-BE49-F238E27FC236}">
                    <a16:creationId xmlns="" xmlns:a16="http://schemas.microsoft.com/office/drawing/2014/main" id="{915294FF-0798-4C32-A136-262B9776077B}"/>
                  </a:ext>
                </a:extLst>
              </p:cNvPr>
              <p:cNvSpPr/>
              <p:nvPr/>
            </p:nvSpPr>
            <p:spPr>
              <a:xfrm>
                <a:off x="-1725728" y="1253177"/>
                <a:ext cx="628307" cy="62830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4" name="그룹 73">
                <a:extLst>
                  <a:ext uri="{FF2B5EF4-FFF2-40B4-BE49-F238E27FC236}">
                    <a16:creationId xmlns="" xmlns:a16="http://schemas.microsoft.com/office/drawing/2014/main" id="{612A823B-B978-4E53-A1AA-0F99E4559E2B}"/>
                  </a:ext>
                </a:extLst>
              </p:cNvPr>
              <p:cNvGrpSpPr/>
              <p:nvPr/>
            </p:nvGrpSpPr>
            <p:grpSpPr>
              <a:xfrm>
                <a:off x="-1657481" y="1322961"/>
                <a:ext cx="491811" cy="491678"/>
                <a:chOff x="-2329654" y="1927329"/>
                <a:chExt cx="713285" cy="713092"/>
              </a:xfrm>
            </p:grpSpPr>
            <p:sp>
              <p:nvSpPr>
                <p:cNvPr id="72" name="자유형: 도형 71">
                  <a:extLst>
                    <a:ext uri="{FF2B5EF4-FFF2-40B4-BE49-F238E27FC236}">
                      <a16:creationId xmlns="" xmlns:a16="http://schemas.microsoft.com/office/drawing/2014/main" id="{103E7D83-8C11-43EE-86E5-7FC23F4F3C04}"/>
                    </a:ext>
                  </a:extLst>
                </p:cNvPr>
                <p:cNvSpPr/>
                <p:nvPr/>
              </p:nvSpPr>
              <p:spPr>
                <a:xfrm rot="9254767">
                  <a:off x="-2329654" y="1927329"/>
                  <a:ext cx="713285" cy="713092"/>
                </a:xfrm>
                <a:custGeom>
                  <a:avLst/>
                  <a:gdLst>
                    <a:gd name="connsiteX0" fmla="*/ 869636 w 1749343"/>
                    <a:gd name="connsiteY0" fmla="*/ 908603 h 1748869"/>
                    <a:gd name="connsiteX1" fmla="*/ 871238 w 1749343"/>
                    <a:gd name="connsiteY1" fmla="*/ 907487 h 1748869"/>
                    <a:gd name="connsiteX2" fmla="*/ 870168 w 1749343"/>
                    <a:gd name="connsiteY2" fmla="*/ 897892 h 1748869"/>
                    <a:gd name="connsiteX3" fmla="*/ 866763 w 1749343"/>
                    <a:gd name="connsiteY3" fmla="*/ 905930 h 1748869"/>
                    <a:gd name="connsiteX4" fmla="*/ 863954 w 1749343"/>
                    <a:gd name="connsiteY4" fmla="*/ 912562 h 1748869"/>
                    <a:gd name="connsiteX5" fmla="*/ 865927 w 1749343"/>
                    <a:gd name="connsiteY5" fmla="*/ 911187 h 1748869"/>
                    <a:gd name="connsiteX6" fmla="*/ 864568 w 1749343"/>
                    <a:gd name="connsiteY6" fmla="*/ 911111 h 1748869"/>
                    <a:gd name="connsiteX7" fmla="*/ 978402 w 1749343"/>
                    <a:gd name="connsiteY7" fmla="*/ 1705610 h 1748869"/>
                    <a:gd name="connsiteX8" fmla="*/ 840050 w 1749343"/>
                    <a:gd name="connsiteY8" fmla="*/ 1333450 h 1748869"/>
                    <a:gd name="connsiteX9" fmla="*/ 882416 w 1749343"/>
                    <a:gd name="connsiteY9" fmla="*/ 1007731 h 1748869"/>
                    <a:gd name="connsiteX10" fmla="*/ 873222 w 1749343"/>
                    <a:gd name="connsiteY10" fmla="*/ 925279 h 1748869"/>
                    <a:gd name="connsiteX11" fmla="*/ 848679 w 1749343"/>
                    <a:gd name="connsiteY11" fmla="*/ 923203 h 1748869"/>
                    <a:gd name="connsiteX12" fmla="*/ 859231 w 1749343"/>
                    <a:gd name="connsiteY12" fmla="*/ 915852 h 1748869"/>
                    <a:gd name="connsiteX13" fmla="*/ 857688 w 1749343"/>
                    <a:gd name="connsiteY13" fmla="*/ 910723 h 1748869"/>
                    <a:gd name="connsiteX14" fmla="*/ 754444 w 1749343"/>
                    <a:gd name="connsiteY14" fmla="*/ 904900 h 1748869"/>
                    <a:gd name="connsiteX15" fmla="*/ 431528 w 1749343"/>
                    <a:gd name="connsiteY15" fmla="*/ 965015 h 1748869"/>
                    <a:gd name="connsiteX16" fmla="*/ 22800 w 1749343"/>
                    <a:gd name="connsiteY16" fmla="*/ 790871 h 1748869"/>
                    <a:gd name="connsiteX17" fmla="*/ 196944 w 1749343"/>
                    <a:gd name="connsiteY17" fmla="*/ 382142 h 1748869"/>
                    <a:gd name="connsiteX18" fmla="*/ 196945 w 1749343"/>
                    <a:gd name="connsiteY18" fmla="*/ 382143 h 1748869"/>
                    <a:gd name="connsiteX19" fmla="*/ 605673 w 1749343"/>
                    <a:gd name="connsiteY19" fmla="*/ 556288 h 1748869"/>
                    <a:gd name="connsiteX20" fmla="*/ 786007 w 1749343"/>
                    <a:gd name="connsiteY20" fmla="*/ 830818 h 1748869"/>
                    <a:gd name="connsiteX21" fmla="*/ 852163 w 1749343"/>
                    <a:gd name="connsiteY21" fmla="*/ 892350 h 1748869"/>
                    <a:gd name="connsiteX22" fmla="*/ 826461 w 1749343"/>
                    <a:gd name="connsiteY22" fmla="*/ 806894 h 1748869"/>
                    <a:gd name="connsiteX23" fmla="*/ 659689 w 1749343"/>
                    <a:gd name="connsiteY23" fmla="*/ 523918 h 1748869"/>
                    <a:gd name="connsiteX24" fmla="*/ 683792 w 1749343"/>
                    <a:gd name="connsiteY24" fmla="*/ 80291 h 1748869"/>
                    <a:gd name="connsiteX25" fmla="*/ 1127418 w 1749343"/>
                    <a:gd name="connsiteY25" fmla="*/ 104394 h 1748869"/>
                    <a:gd name="connsiteX26" fmla="*/ 1127417 w 1749343"/>
                    <a:gd name="connsiteY26" fmla="*/ 104395 h 1748869"/>
                    <a:gd name="connsiteX27" fmla="*/ 1103315 w 1749343"/>
                    <a:gd name="connsiteY27" fmla="*/ 548021 h 1748869"/>
                    <a:gd name="connsiteX28" fmla="*/ 906867 w 1749343"/>
                    <a:gd name="connsiteY28" fmla="*/ 811262 h 1748869"/>
                    <a:gd name="connsiteX29" fmla="*/ 872319 w 1749343"/>
                    <a:gd name="connsiteY29" fmla="*/ 892816 h 1748869"/>
                    <a:gd name="connsiteX30" fmla="*/ 880702 w 1749343"/>
                    <a:gd name="connsiteY30" fmla="*/ 900894 h 1748869"/>
                    <a:gd name="connsiteX31" fmla="*/ 945975 w 1749343"/>
                    <a:gd name="connsiteY31" fmla="*/ 855422 h 1748869"/>
                    <a:gd name="connsiteX32" fmla="*/ 1163034 w 1749343"/>
                    <a:gd name="connsiteY32" fmla="*/ 608899 h 1748869"/>
                    <a:gd name="connsiteX33" fmla="*/ 1592149 w 1749343"/>
                    <a:gd name="connsiteY33" fmla="*/ 493808 h 1748869"/>
                    <a:gd name="connsiteX34" fmla="*/ 1707240 w 1749343"/>
                    <a:gd name="connsiteY34" fmla="*/ 922923 h 1748869"/>
                    <a:gd name="connsiteX35" fmla="*/ 1707239 w 1749343"/>
                    <a:gd name="connsiteY35" fmla="*/ 922922 h 1748869"/>
                    <a:gd name="connsiteX36" fmla="*/ 1278125 w 1749343"/>
                    <a:gd name="connsiteY36" fmla="*/ 1038014 h 1748869"/>
                    <a:gd name="connsiteX37" fmla="*/ 966835 w 1749343"/>
                    <a:gd name="connsiteY37" fmla="*/ 933199 h 1748869"/>
                    <a:gd name="connsiteX38" fmla="*/ 909163 w 1749343"/>
                    <a:gd name="connsiteY38" fmla="*/ 928320 h 1748869"/>
                    <a:gd name="connsiteX39" fmla="*/ 954661 w 1749343"/>
                    <a:gd name="connsiteY39" fmla="*/ 972164 h 1748869"/>
                    <a:gd name="connsiteX40" fmla="*/ 1238644 w 1749343"/>
                    <a:gd name="connsiteY40" fmla="*/ 1137215 h 1748869"/>
                    <a:gd name="connsiteX41" fmla="*/ 1434879 w 1749343"/>
                    <a:gd name="connsiteY41" fmla="*/ 1535809 h 1748869"/>
                    <a:gd name="connsiteX42" fmla="*/ 1036285 w 1749343"/>
                    <a:gd name="connsiteY42" fmla="*/ 1732045 h 1748869"/>
                    <a:gd name="connsiteX43" fmla="*/ 1036285 w 1749343"/>
                    <a:gd name="connsiteY43" fmla="*/ 1732044 h 1748869"/>
                    <a:gd name="connsiteX44" fmla="*/ 978402 w 1749343"/>
                    <a:gd name="connsiteY44" fmla="*/ 1705610 h 1748869"/>
                    <a:gd name="connsiteX45" fmla="*/ 316512 w 1749343"/>
                    <a:gd name="connsiteY45" fmla="*/ 1643961 h 1748869"/>
                    <a:gd name="connsiteX46" fmla="*/ 124641 w 1749343"/>
                    <a:gd name="connsiteY46" fmla="*/ 1354495 h 1748869"/>
                    <a:gd name="connsiteX47" fmla="*/ 124642 w 1749343"/>
                    <a:gd name="connsiteY47" fmla="*/ 1354495 h 1748869"/>
                    <a:gd name="connsiteX48" fmla="*/ 438796 w 1749343"/>
                    <a:gd name="connsiteY48" fmla="*/ 1040341 h 1748869"/>
                    <a:gd name="connsiteX49" fmla="*/ 868140 w 1749343"/>
                    <a:gd name="connsiteY49" fmla="*/ 925150 h 1748869"/>
                    <a:gd name="connsiteX50" fmla="*/ 752949 w 1749343"/>
                    <a:gd name="connsiteY50" fmla="*/ 1354495 h 1748869"/>
                    <a:gd name="connsiteX51" fmla="*/ 438795 w 1749343"/>
                    <a:gd name="connsiteY51" fmla="*/ 1668649 h 1748869"/>
                    <a:gd name="connsiteX52" fmla="*/ 316512 w 1749343"/>
                    <a:gd name="connsiteY52" fmla="*/ 1643961 h 174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</a:cxnLst>
                  <a:rect l="l" t="t" r="r" b="b"/>
                  <a:pathLst>
                    <a:path w="1749343" h="1748869">
                      <a:moveTo>
                        <a:pt x="869636" y="908603"/>
                      </a:moveTo>
                      <a:lnTo>
                        <a:pt x="871238" y="907487"/>
                      </a:lnTo>
                      <a:lnTo>
                        <a:pt x="870168" y="897892"/>
                      </a:lnTo>
                      <a:lnTo>
                        <a:pt x="866763" y="905930"/>
                      </a:lnTo>
                      <a:close/>
                      <a:moveTo>
                        <a:pt x="863954" y="912562"/>
                      </a:moveTo>
                      <a:lnTo>
                        <a:pt x="865927" y="911187"/>
                      </a:lnTo>
                      <a:lnTo>
                        <a:pt x="864568" y="911111"/>
                      </a:lnTo>
                      <a:close/>
                      <a:moveTo>
                        <a:pt x="978402" y="1705610"/>
                      </a:moveTo>
                      <a:cubicBezTo>
                        <a:pt x="852310" y="1631772"/>
                        <a:pt x="791155" y="1477175"/>
                        <a:pt x="840050" y="1333450"/>
                      </a:cubicBezTo>
                      <a:cubicBezTo>
                        <a:pt x="874620" y="1231833"/>
                        <a:pt x="888742" y="1123260"/>
                        <a:pt x="882416" y="1007731"/>
                      </a:cubicBezTo>
                      <a:lnTo>
                        <a:pt x="873222" y="925279"/>
                      </a:lnTo>
                      <a:lnTo>
                        <a:pt x="848679" y="923203"/>
                      </a:lnTo>
                      <a:lnTo>
                        <a:pt x="859231" y="915852"/>
                      </a:lnTo>
                      <a:lnTo>
                        <a:pt x="857688" y="910723"/>
                      </a:lnTo>
                      <a:lnTo>
                        <a:pt x="754444" y="904900"/>
                      </a:lnTo>
                      <a:cubicBezTo>
                        <a:pt x="638741" y="904902"/>
                        <a:pt x="531103" y="924940"/>
                        <a:pt x="431528" y="965015"/>
                      </a:cubicBezTo>
                      <a:cubicBezTo>
                        <a:pt x="270573" y="1029794"/>
                        <a:pt x="87578" y="951826"/>
                        <a:pt x="22800" y="790871"/>
                      </a:cubicBezTo>
                      <a:cubicBezTo>
                        <a:pt x="-41979" y="629915"/>
                        <a:pt x="35989" y="446920"/>
                        <a:pt x="196944" y="382142"/>
                      </a:cubicBezTo>
                      <a:lnTo>
                        <a:pt x="196945" y="382143"/>
                      </a:lnTo>
                      <a:cubicBezTo>
                        <a:pt x="357900" y="317364"/>
                        <a:pt x="540895" y="395332"/>
                        <a:pt x="605673" y="556288"/>
                      </a:cubicBezTo>
                      <a:cubicBezTo>
                        <a:pt x="645748" y="655862"/>
                        <a:pt x="705860" y="747372"/>
                        <a:pt x="786007" y="830818"/>
                      </a:cubicBezTo>
                      <a:lnTo>
                        <a:pt x="852163" y="892350"/>
                      </a:lnTo>
                      <a:lnTo>
                        <a:pt x="826461" y="806894"/>
                      </a:lnTo>
                      <a:cubicBezTo>
                        <a:pt x="786948" y="698147"/>
                        <a:pt x="731358" y="603822"/>
                        <a:pt x="659689" y="523918"/>
                      </a:cubicBezTo>
                      <a:cubicBezTo>
                        <a:pt x="543841" y="394758"/>
                        <a:pt x="554632" y="196139"/>
                        <a:pt x="683792" y="80291"/>
                      </a:cubicBezTo>
                      <a:cubicBezTo>
                        <a:pt x="812951" y="-35557"/>
                        <a:pt x="1011570" y="-24765"/>
                        <a:pt x="1127418" y="104394"/>
                      </a:cubicBezTo>
                      <a:lnTo>
                        <a:pt x="1127417" y="104395"/>
                      </a:lnTo>
                      <a:cubicBezTo>
                        <a:pt x="1243265" y="233554"/>
                        <a:pt x="1232474" y="432173"/>
                        <a:pt x="1103315" y="548021"/>
                      </a:cubicBezTo>
                      <a:cubicBezTo>
                        <a:pt x="1023411" y="619690"/>
                        <a:pt x="957928" y="707437"/>
                        <a:pt x="906867" y="811262"/>
                      </a:cubicBezTo>
                      <a:lnTo>
                        <a:pt x="872319" y="892816"/>
                      </a:lnTo>
                      <a:lnTo>
                        <a:pt x="880702" y="900894"/>
                      </a:lnTo>
                      <a:lnTo>
                        <a:pt x="945975" y="855422"/>
                      </a:lnTo>
                      <a:cubicBezTo>
                        <a:pt x="1037035" y="784042"/>
                        <a:pt x="1109388" y="701868"/>
                        <a:pt x="1163034" y="608899"/>
                      </a:cubicBezTo>
                      <a:cubicBezTo>
                        <a:pt x="1249749" y="458621"/>
                        <a:pt x="1441871" y="407093"/>
                        <a:pt x="1592149" y="493808"/>
                      </a:cubicBezTo>
                      <a:cubicBezTo>
                        <a:pt x="1742427" y="580523"/>
                        <a:pt x="1793955" y="772645"/>
                        <a:pt x="1707240" y="922923"/>
                      </a:cubicBezTo>
                      <a:lnTo>
                        <a:pt x="1707239" y="922922"/>
                      </a:lnTo>
                      <a:cubicBezTo>
                        <a:pt x="1620524" y="1073200"/>
                        <a:pt x="1428402" y="1124729"/>
                        <a:pt x="1278125" y="1038014"/>
                      </a:cubicBezTo>
                      <a:cubicBezTo>
                        <a:pt x="1185156" y="984368"/>
                        <a:pt x="1081393" y="949430"/>
                        <a:pt x="966835" y="933199"/>
                      </a:cubicBezTo>
                      <a:lnTo>
                        <a:pt x="909163" y="928320"/>
                      </a:lnTo>
                      <a:lnTo>
                        <a:pt x="954661" y="972164"/>
                      </a:lnTo>
                      <a:cubicBezTo>
                        <a:pt x="1042366" y="1047628"/>
                        <a:pt x="1137027" y="1102645"/>
                        <a:pt x="1238644" y="1137215"/>
                      </a:cubicBezTo>
                      <a:cubicBezTo>
                        <a:pt x="1402901" y="1193095"/>
                        <a:pt x="1490759" y="1371552"/>
                        <a:pt x="1434879" y="1535809"/>
                      </a:cubicBezTo>
                      <a:cubicBezTo>
                        <a:pt x="1378999" y="1700066"/>
                        <a:pt x="1200542" y="1787924"/>
                        <a:pt x="1036285" y="1732045"/>
                      </a:cubicBezTo>
                      <a:lnTo>
                        <a:pt x="1036285" y="1732044"/>
                      </a:lnTo>
                      <a:cubicBezTo>
                        <a:pt x="1015753" y="1725059"/>
                        <a:pt x="996415" y="1716158"/>
                        <a:pt x="978402" y="1705610"/>
                      </a:cubicBezTo>
                      <a:close/>
                      <a:moveTo>
                        <a:pt x="316512" y="1643961"/>
                      </a:moveTo>
                      <a:cubicBezTo>
                        <a:pt x="203758" y="1596270"/>
                        <a:pt x="124641" y="1484621"/>
                        <a:pt x="124641" y="1354495"/>
                      </a:cubicBezTo>
                      <a:lnTo>
                        <a:pt x="124642" y="1354495"/>
                      </a:lnTo>
                      <a:cubicBezTo>
                        <a:pt x="124642" y="1180993"/>
                        <a:pt x="265294" y="1040341"/>
                        <a:pt x="438796" y="1040341"/>
                      </a:cubicBezTo>
                      <a:cubicBezTo>
                        <a:pt x="581911" y="1040341"/>
                        <a:pt x="725025" y="1001944"/>
                        <a:pt x="868140" y="925150"/>
                      </a:cubicBezTo>
                      <a:cubicBezTo>
                        <a:pt x="791346" y="1068265"/>
                        <a:pt x="752949" y="1211380"/>
                        <a:pt x="752949" y="1354495"/>
                      </a:cubicBezTo>
                      <a:cubicBezTo>
                        <a:pt x="752949" y="1527997"/>
                        <a:pt x="612297" y="1668649"/>
                        <a:pt x="438795" y="1668649"/>
                      </a:cubicBezTo>
                      <a:cubicBezTo>
                        <a:pt x="395420" y="1668649"/>
                        <a:pt x="354097" y="1659858"/>
                        <a:pt x="316512" y="1643961"/>
                      </a:cubicBezTo>
                      <a:close/>
                    </a:path>
                  </a:pathLst>
                </a:custGeom>
                <a:solidFill>
                  <a:srgbClr val="FF99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="" xmlns:a16="http://schemas.microsoft.com/office/drawing/2014/main" id="{DE149609-6E2D-40F7-8F31-E210D5443879}"/>
                    </a:ext>
                  </a:extLst>
                </p:cNvPr>
                <p:cNvSpPr/>
                <p:nvPr/>
              </p:nvSpPr>
              <p:spPr>
                <a:xfrm>
                  <a:off x="-2079692" y="2177195"/>
                  <a:ext cx="213360" cy="213360"/>
                </a:xfrm>
                <a:prstGeom prst="ellipse">
                  <a:avLst/>
                </a:prstGeom>
                <a:solidFill>
                  <a:srgbClr val="FCE9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62" name="직사각형 61">
            <a:extLst>
              <a:ext uri="{FF2B5EF4-FFF2-40B4-BE49-F238E27FC236}">
                <a16:creationId xmlns="" xmlns:a16="http://schemas.microsoft.com/office/drawing/2014/main" id="{4289FC80-3478-452C-9BDA-3942065E534A}"/>
              </a:ext>
            </a:extLst>
          </p:cNvPr>
          <p:cNvSpPr/>
          <p:nvPr/>
        </p:nvSpPr>
        <p:spPr>
          <a:xfrm>
            <a:off x="9611414" y="2804881"/>
            <a:ext cx="209063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altLang="ko-KR" b="0" cap="none" spc="0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983040" algn="ctr" rotWithShape="0">
                    <a:prstClr val="black">
                      <a:alpha val="20000"/>
                    </a:prstClr>
                  </a:outerShdw>
                </a:effectLst>
                <a:latin typeface="양재소슬체S" panose="02020603020101020101" pitchFamily="18" charset="-127"/>
                <a:ea typeface="양재소슬체S" panose="02020603020101020101" pitchFamily="18" charset="-127"/>
              </a:rPr>
              <a:t>4</a:t>
            </a:r>
            <a:r>
              <a:rPr lang="ko-KR" altLang="en-US" b="0" cap="none" spc="0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983040" algn="ctr" rotWithShape="0">
                    <a:prstClr val="black">
                      <a:alpha val="20000"/>
                    </a:prstClr>
                  </a:outerShdw>
                </a:effectLst>
                <a:latin typeface="양재소슬체S" panose="02020603020101020101" pitchFamily="18" charset="-127"/>
                <a:ea typeface="양재소슬체S" panose="02020603020101020101" pitchFamily="18" charset="-127"/>
              </a:rPr>
              <a:t>조 백승훈 주하연</a:t>
            </a:r>
            <a:endParaRPr lang="en-US" altLang="ko-KR" b="0" cap="none" spc="0" dirty="0">
              <a:ln w="0"/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983040" algn="ctr" rotWithShape="0">
                  <a:prstClr val="black">
                    <a:alpha val="20000"/>
                  </a:prstClr>
                </a:outerShdw>
              </a:effectLst>
              <a:latin typeface="양재소슬체S" panose="02020603020101020101" pitchFamily="18" charset="-127"/>
              <a:ea typeface="양재소슬체S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08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78 0.23843 L 0.00182 0.23843 C 0.00104 0.23843 0 0.17269 0 0.11899 L 0 -4.44444E-6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" y="-1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59259E-6 L 0.84883 0.7331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448" y="36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4883 0.7331 L 2.10781 0.7344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943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5562316-6379-42D5-8962-B59ABF8CA62A}"/>
              </a:ext>
            </a:extLst>
          </p:cNvPr>
          <p:cNvSpPr txBox="1"/>
          <p:nvPr/>
        </p:nvSpPr>
        <p:spPr>
          <a:xfrm>
            <a:off x="432900" y="1074483"/>
            <a:ext cx="550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/* </a:t>
            </a:r>
            <a:r>
              <a:rPr lang="ko-KR" altLang="en-US" dirty="0">
                <a:solidFill>
                  <a:srgbClr val="FF0000"/>
                </a:solidFill>
              </a:rPr>
              <a:t>예약된 좌석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정보 삽입 </a:t>
            </a:r>
            <a:r>
              <a:rPr lang="en-US" altLang="ko-KR" dirty="0">
                <a:solidFill>
                  <a:srgbClr val="FF0000"/>
                </a:solidFill>
              </a:rPr>
              <a:t>*/ (</a:t>
            </a:r>
            <a:r>
              <a:rPr lang="en-US" altLang="ko-KR" dirty="0" err="1">
                <a:solidFill>
                  <a:srgbClr val="FF0000"/>
                </a:solidFill>
              </a:rPr>
              <a:t>seattable</a:t>
            </a:r>
            <a:r>
              <a:rPr lang="en-US" altLang="ko-KR" dirty="0">
                <a:solidFill>
                  <a:srgbClr val="FF0000"/>
                </a:solidFill>
              </a:rPr>
              <a:t> DB)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="" xmlns:a16="http://schemas.microsoft.com/office/drawing/2014/main" id="{E127FDE3-E9ED-4CE2-821F-B6DE2A2EA7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" t="775" r="26488" b="4359"/>
          <a:stretch/>
        </p:blipFill>
        <p:spPr>
          <a:xfrm>
            <a:off x="432900" y="1520407"/>
            <a:ext cx="8758518" cy="40341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F66D123-B184-494D-A1AD-8C931BE3F537}"/>
              </a:ext>
            </a:extLst>
          </p:cNvPr>
          <p:cNvSpPr txBox="1"/>
          <p:nvPr/>
        </p:nvSpPr>
        <p:spPr>
          <a:xfrm>
            <a:off x="9430871" y="3352800"/>
            <a:ext cx="654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547342C-A35A-4057-B4B9-DD3506A5EF30}"/>
              </a:ext>
            </a:extLst>
          </p:cNvPr>
          <p:cNvSpPr txBox="1"/>
          <p:nvPr/>
        </p:nvSpPr>
        <p:spPr>
          <a:xfrm>
            <a:off x="432900" y="6194114"/>
            <a:ext cx="261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U/A </a:t>
            </a:r>
            <a:r>
              <a:rPr lang="ko-KR" altLang="en-US" dirty="0"/>
              <a:t>여부는 함수 사용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CE39EDA-4802-45C7-A477-48B0274B45C7}"/>
              </a:ext>
            </a:extLst>
          </p:cNvPr>
          <p:cNvSpPr txBox="1"/>
          <p:nvPr/>
        </p:nvSpPr>
        <p:spPr>
          <a:xfrm>
            <a:off x="4812159" y="5554524"/>
            <a:ext cx="654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3313C26F-040E-415E-96F9-21DCD8BF6F8D}"/>
              </a:ext>
            </a:extLst>
          </p:cNvPr>
          <p:cNvSpPr txBox="1"/>
          <p:nvPr/>
        </p:nvSpPr>
        <p:spPr>
          <a:xfrm>
            <a:off x="102430" y="131618"/>
            <a:ext cx="5839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DB </a:t>
            </a:r>
            <a:r>
              <a:rPr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177844522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1A966C3-317B-44DC-9FD6-6881EA42C05E}"/>
              </a:ext>
            </a:extLst>
          </p:cNvPr>
          <p:cNvSpPr txBox="1"/>
          <p:nvPr/>
        </p:nvSpPr>
        <p:spPr>
          <a:xfrm>
            <a:off x="326310" y="1501195"/>
            <a:ext cx="114032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INSERT INTO `plane` (`airline`, `</a:t>
            </a:r>
            <a:r>
              <a:rPr lang="en-US" altLang="ko-KR" dirty="0" err="1"/>
              <a:t>plane_no</a:t>
            </a:r>
            <a:r>
              <a:rPr lang="en-US" altLang="ko-KR" dirty="0"/>
              <a:t>`, `departure`, `arrival`, `</a:t>
            </a:r>
            <a:r>
              <a:rPr lang="en-US" altLang="ko-KR" dirty="0" err="1"/>
              <a:t>departure_date</a:t>
            </a:r>
            <a:r>
              <a:rPr lang="en-US" altLang="ko-KR" dirty="0"/>
              <a:t>`, `</a:t>
            </a:r>
            <a:r>
              <a:rPr lang="en-US" altLang="ko-KR" dirty="0" err="1"/>
              <a:t>departing_hour</a:t>
            </a:r>
            <a:r>
              <a:rPr lang="en-US" altLang="ko-KR" dirty="0"/>
              <a:t>`, `</a:t>
            </a:r>
            <a:r>
              <a:rPr lang="en-US" altLang="ko-KR" dirty="0" err="1"/>
              <a:t>departing_minute</a:t>
            </a:r>
            <a:r>
              <a:rPr lang="en-US" altLang="ko-KR" dirty="0"/>
              <a:t>`, `</a:t>
            </a:r>
            <a:r>
              <a:rPr lang="en-US" altLang="ko-KR" dirty="0" err="1"/>
              <a:t>avail_seat</a:t>
            </a:r>
            <a:r>
              <a:rPr lang="en-US" altLang="ko-KR" dirty="0"/>
              <a:t>`, `</a:t>
            </a:r>
            <a:r>
              <a:rPr lang="en-US" altLang="ko-KR" dirty="0" err="1"/>
              <a:t>gate_no</a:t>
            </a:r>
            <a:r>
              <a:rPr lang="en-US" altLang="ko-KR" dirty="0"/>
              <a:t>`, `price`) VALUES ('</a:t>
            </a:r>
            <a:r>
              <a:rPr lang="ko-KR" altLang="en-US" dirty="0"/>
              <a:t>대한항공</a:t>
            </a:r>
            <a:r>
              <a:rPr lang="en-US" altLang="ko-KR" dirty="0"/>
              <a:t>', 'KE106', ‘</a:t>
            </a:r>
            <a:r>
              <a:rPr lang="ko-KR" altLang="en-US" dirty="0"/>
              <a:t>김포</a:t>
            </a:r>
            <a:r>
              <a:rPr lang="en-US" altLang="ko-KR" dirty="0"/>
              <a:t>＇, ＇</a:t>
            </a:r>
            <a:r>
              <a:rPr lang="ko-KR" altLang="en-US" dirty="0"/>
              <a:t>자카르타</a:t>
            </a:r>
            <a:r>
              <a:rPr lang="en-US" altLang="ko-KR" dirty="0"/>
              <a:t>', '2022-07-12', ‘7’, ‘59', ‘26', ‘11', ‘300000');</a:t>
            </a:r>
          </a:p>
          <a:p>
            <a:r>
              <a:rPr lang="en-US" altLang="ko-KR" dirty="0"/>
              <a:t>INSERT INTO `plane` (`airline`, `</a:t>
            </a:r>
            <a:r>
              <a:rPr lang="en-US" altLang="ko-KR" dirty="0" err="1"/>
              <a:t>plane_no</a:t>
            </a:r>
            <a:r>
              <a:rPr lang="en-US" altLang="ko-KR" dirty="0"/>
              <a:t>`, `departure`, `arrival`, `</a:t>
            </a:r>
            <a:r>
              <a:rPr lang="en-US" altLang="ko-KR" dirty="0" err="1"/>
              <a:t>departure_date</a:t>
            </a:r>
            <a:r>
              <a:rPr lang="en-US" altLang="ko-KR" dirty="0"/>
              <a:t>`, `</a:t>
            </a:r>
            <a:r>
              <a:rPr lang="en-US" altLang="ko-KR" dirty="0" err="1"/>
              <a:t>departing_hour</a:t>
            </a:r>
            <a:r>
              <a:rPr lang="en-US" altLang="ko-KR" dirty="0"/>
              <a:t>`, `</a:t>
            </a:r>
            <a:r>
              <a:rPr lang="en-US" altLang="ko-KR" dirty="0" err="1"/>
              <a:t>departing_minute</a:t>
            </a:r>
            <a:r>
              <a:rPr lang="en-US" altLang="ko-KR" dirty="0"/>
              <a:t>`, `</a:t>
            </a:r>
            <a:r>
              <a:rPr lang="en-US" altLang="ko-KR" dirty="0" err="1"/>
              <a:t>avail_seat</a:t>
            </a:r>
            <a:r>
              <a:rPr lang="en-US" altLang="ko-KR" dirty="0"/>
              <a:t>`, `</a:t>
            </a:r>
            <a:r>
              <a:rPr lang="en-US" altLang="ko-KR" dirty="0" err="1"/>
              <a:t>gate_no</a:t>
            </a:r>
            <a:r>
              <a:rPr lang="en-US" altLang="ko-KR" dirty="0"/>
              <a:t>`, `price`) VALUES ('</a:t>
            </a:r>
            <a:r>
              <a:rPr lang="ko-KR" altLang="en-US" dirty="0"/>
              <a:t>아시아나</a:t>
            </a:r>
            <a:r>
              <a:rPr lang="en-US" altLang="ko-KR" dirty="0"/>
              <a:t>', 'OZ102', '</a:t>
            </a:r>
            <a:r>
              <a:rPr lang="ko-KR" altLang="en-US" dirty="0"/>
              <a:t>인천</a:t>
            </a:r>
            <a:r>
              <a:rPr lang="en-US" altLang="ko-KR" dirty="0"/>
              <a:t>', 'LA', '2022-02-22', '1', '15', '12', '33', '850000’);</a:t>
            </a:r>
          </a:p>
          <a:p>
            <a:pPr algn="ctr"/>
            <a:r>
              <a:rPr lang="en-US" altLang="ko-KR" dirty="0"/>
              <a:t>…..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62A73D3-4BAA-41D0-825E-3923DBA022F0}"/>
              </a:ext>
            </a:extLst>
          </p:cNvPr>
          <p:cNvSpPr txBox="1"/>
          <p:nvPr/>
        </p:nvSpPr>
        <p:spPr>
          <a:xfrm>
            <a:off x="432900" y="1074483"/>
            <a:ext cx="418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/* </a:t>
            </a:r>
            <a:r>
              <a:rPr lang="ko-KR" altLang="en-US" dirty="0">
                <a:solidFill>
                  <a:srgbClr val="FF0000"/>
                </a:solidFill>
              </a:rPr>
              <a:t>비행기편 정보 삽입 </a:t>
            </a:r>
            <a:r>
              <a:rPr lang="en-US" altLang="ko-KR" dirty="0">
                <a:solidFill>
                  <a:srgbClr val="FF0000"/>
                </a:solidFill>
              </a:rPr>
              <a:t>*/ (plane DB)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C6BD449-6F35-4500-AF16-F1160E0AEE03}"/>
              </a:ext>
            </a:extLst>
          </p:cNvPr>
          <p:cNvSpPr txBox="1"/>
          <p:nvPr/>
        </p:nvSpPr>
        <p:spPr>
          <a:xfrm>
            <a:off x="102430" y="131618"/>
            <a:ext cx="5839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DB </a:t>
            </a:r>
            <a:r>
              <a:rPr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="" xmlns:a16="http://schemas.microsoft.com/office/drawing/2014/main" id="{CC89600A-BA26-4C61-84FD-FA4A652D4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00" y="3589900"/>
            <a:ext cx="10593278" cy="26673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F62E2D9-AC2A-4960-83CA-AC4C5CE2626C}"/>
              </a:ext>
            </a:extLst>
          </p:cNvPr>
          <p:cNvSpPr txBox="1"/>
          <p:nvPr/>
        </p:nvSpPr>
        <p:spPr>
          <a:xfrm>
            <a:off x="10811434" y="1037343"/>
            <a:ext cx="1054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총 </a:t>
            </a:r>
            <a:r>
              <a:rPr lang="en-US" altLang="ko-KR" dirty="0"/>
              <a:t>65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261881995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Box 177">
            <a:extLst>
              <a:ext uri="{FF2B5EF4-FFF2-40B4-BE49-F238E27FC236}">
                <a16:creationId xmlns="" xmlns:a16="http://schemas.microsoft.com/office/drawing/2014/main" id="{A2375961-05CE-4E65-99E2-6292667AB93C}"/>
              </a:ext>
            </a:extLst>
          </p:cNvPr>
          <p:cNvSpPr txBox="1"/>
          <p:nvPr/>
        </p:nvSpPr>
        <p:spPr>
          <a:xfrm>
            <a:off x="254830" y="1188670"/>
            <a:ext cx="8889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ID</a:t>
            </a:r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입력 </a:t>
            </a:r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예약현황확인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38B88A0-ABE4-421D-B76A-4E87513DED33}"/>
              </a:ext>
            </a:extLst>
          </p:cNvPr>
          <p:cNvSpPr txBox="1"/>
          <p:nvPr/>
        </p:nvSpPr>
        <p:spPr>
          <a:xfrm>
            <a:off x="254830" y="284018"/>
            <a:ext cx="5839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DB</a:t>
            </a:r>
            <a:r>
              <a:rPr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097BC742-05F3-4BEA-87DB-69F750F53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544" y="284018"/>
            <a:ext cx="7213905" cy="51071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89929ED-DE0B-43B6-B819-CA24815A4434}"/>
              </a:ext>
            </a:extLst>
          </p:cNvPr>
          <p:cNvSpPr txBox="1"/>
          <p:nvPr/>
        </p:nvSpPr>
        <p:spPr>
          <a:xfrm>
            <a:off x="8192655" y="2678097"/>
            <a:ext cx="1616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user1</a:t>
            </a:r>
            <a:endParaRPr lang="ko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B4E9B5C-DCFF-452B-B8F6-46658EB65DAA}"/>
              </a:ext>
            </a:extLst>
          </p:cNvPr>
          <p:cNvSpPr txBox="1"/>
          <p:nvPr/>
        </p:nvSpPr>
        <p:spPr>
          <a:xfrm>
            <a:off x="8901639" y="2715916"/>
            <a:ext cx="341745" cy="1754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3" name="그래픽 12" descr="오른쪽을 가리키는 검지  단색으로 채워진">
            <a:extLst>
              <a:ext uri="{FF2B5EF4-FFF2-40B4-BE49-F238E27FC236}">
                <a16:creationId xmlns="" xmlns:a16="http://schemas.microsoft.com/office/drawing/2014/main" id="{B5ED4E4F-0F88-4F81-A7F2-0D6C2D0ACA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774335">
            <a:off x="9151453" y="2689256"/>
            <a:ext cx="545762" cy="5457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C024F5DA-65BE-4D2D-8F65-240B472EAE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86" y="2962137"/>
            <a:ext cx="10612331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0138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BD4B34D2-250B-4A4C-9EA3-EB4C01546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544" y="284018"/>
            <a:ext cx="7213905" cy="51071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2BCB82A-E5E3-438D-9DFB-C963526AC7D5}"/>
              </a:ext>
            </a:extLst>
          </p:cNvPr>
          <p:cNvSpPr txBox="1"/>
          <p:nvPr/>
        </p:nvSpPr>
        <p:spPr>
          <a:xfrm>
            <a:off x="8901639" y="2715916"/>
            <a:ext cx="341745" cy="1754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78" name="TextBox 177">
            <a:extLst>
              <a:ext uri="{FF2B5EF4-FFF2-40B4-BE49-F238E27FC236}">
                <a16:creationId xmlns="" xmlns:a16="http://schemas.microsoft.com/office/drawing/2014/main" id="{A2375961-05CE-4E65-99E2-6292667AB93C}"/>
              </a:ext>
            </a:extLst>
          </p:cNvPr>
          <p:cNvSpPr txBox="1"/>
          <p:nvPr/>
        </p:nvSpPr>
        <p:spPr>
          <a:xfrm>
            <a:off x="254830" y="1188670"/>
            <a:ext cx="8889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ID</a:t>
            </a:r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입력 </a:t>
            </a:r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예약진행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38B88A0-ABE4-421D-B76A-4E87513DED33}"/>
              </a:ext>
            </a:extLst>
          </p:cNvPr>
          <p:cNvSpPr txBox="1"/>
          <p:nvPr/>
        </p:nvSpPr>
        <p:spPr>
          <a:xfrm>
            <a:off x="254830" y="284018"/>
            <a:ext cx="5839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DB</a:t>
            </a:r>
            <a:r>
              <a:rPr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481765B-6023-4ACC-A116-F4BC7FBFCC7E}"/>
              </a:ext>
            </a:extLst>
          </p:cNvPr>
          <p:cNvSpPr txBox="1"/>
          <p:nvPr/>
        </p:nvSpPr>
        <p:spPr>
          <a:xfrm>
            <a:off x="8192655" y="2678097"/>
            <a:ext cx="5322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user1</a:t>
            </a:r>
            <a:endParaRPr lang="ko-KR" altLang="en-US" sz="1000" dirty="0"/>
          </a:p>
        </p:txBody>
      </p:sp>
      <p:pic>
        <p:nvPicPr>
          <p:cNvPr id="6" name="그래픽 5" descr="오른쪽을 가리키는 검지  단색으로 채워진">
            <a:extLst>
              <a:ext uri="{FF2B5EF4-FFF2-40B4-BE49-F238E27FC236}">
                <a16:creationId xmlns="" xmlns:a16="http://schemas.microsoft.com/office/drawing/2014/main" id="{B5BFD906-E33C-411B-9437-686818C558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774335">
            <a:off x="9151453" y="2689256"/>
            <a:ext cx="545762" cy="545762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AAAFD46C-2A4B-466C-B52C-5B8FF16012EE}"/>
              </a:ext>
            </a:extLst>
          </p:cNvPr>
          <p:cNvGrpSpPr/>
          <p:nvPr/>
        </p:nvGrpSpPr>
        <p:grpSpPr>
          <a:xfrm>
            <a:off x="558362" y="3263153"/>
            <a:ext cx="5232261" cy="3225390"/>
            <a:chOff x="558362" y="3263153"/>
            <a:chExt cx="5232261" cy="3225390"/>
          </a:xfrm>
        </p:grpSpPr>
        <p:pic>
          <p:nvPicPr>
            <p:cNvPr id="9" name="그림 8" descr="텍스트이(가) 표시된 사진&#10;&#10;자동 생성된 설명">
              <a:extLst>
                <a:ext uri="{FF2B5EF4-FFF2-40B4-BE49-F238E27FC236}">
                  <a16:creationId xmlns="" xmlns:a16="http://schemas.microsoft.com/office/drawing/2014/main" id="{8BC78A6B-EF87-4AA1-873F-AEEB367B9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362" y="3429000"/>
              <a:ext cx="5232261" cy="3059543"/>
            </a:xfrm>
            <a:prstGeom prst="rect">
              <a:avLst/>
            </a:prstGeom>
          </p:spPr>
        </p:pic>
        <p:sp>
          <p:nvSpPr>
            <p:cNvPr id="10" name="별: 꼭짓점 5개 9">
              <a:extLst>
                <a:ext uri="{FF2B5EF4-FFF2-40B4-BE49-F238E27FC236}">
                  <a16:creationId xmlns="" xmlns:a16="http://schemas.microsoft.com/office/drawing/2014/main" id="{90EA1D35-2A6A-45C0-AF22-570FDDAD8694}"/>
                </a:ext>
              </a:extLst>
            </p:cNvPr>
            <p:cNvSpPr/>
            <p:nvPr/>
          </p:nvSpPr>
          <p:spPr>
            <a:xfrm rot="1439836">
              <a:off x="762000" y="3263153"/>
              <a:ext cx="869576" cy="869576"/>
            </a:xfrm>
            <a:prstGeom prst="star5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E205D4E3-9702-4D42-A6BF-4992B89B3220}"/>
                </a:ext>
              </a:extLst>
            </p:cNvPr>
            <p:cNvSpPr txBox="1"/>
            <p:nvPr/>
          </p:nvSpPr>
          <p:spPr>
            <a:xfrm>
              <a:off x="3308962" y="3697941"/>
              <a:ext cx="2383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아이디 입력은 필수</a:t>
              </a:r>
              <a:r>
                <a:rPr lang="en-US" altLang="ko-KR" dirty="0"/>
                <a:t>!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3174446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Box 177">
            <a:extLst>
              <a:ext uri="{FF2B5EF4-FFF2-40B4-BE49-F238E27FC236}">
                <a16:creationId xmlns="" xmlns:a16="http://schemas.microsoft.com/office/drawing/2014/main" id="{A2375961-05CE-4E65-99E2-6292667AB93C}"/>
              </a:ext>
            </a:extLst>
          </p:cNvPr>
          <p:cNvSpPr txBox="1"/>
          <p:nvPr/>
        </p:nvSpPr>
        <p:spPr>
          <a:xfrm>
            <a:off x="254830" y="1188670"/>
            <a:ext cx="8889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비행기편 목록 가져오기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38B88A0-ABE4-421D-B76A-4E87513DED33}"/>
              </a:ext>
            </a:extLst>
          </p:cNvPr>
          <p:cNvSpPr txBox="1"/>
          <p:nvPr/>
        </p:nvSpPr>
        <p:spPr>
          <a:xfrm>
            <a:off x="254830" y="284018"/>
            <a:ext cx="5839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DB</a:t>
            </a:r>
            <a:r>
              <a:rPr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연결</a:t>
            </a:r>
          </a:p>
        </p:txBody>
      </p:sp>
      <p:pic>
        <p:nvPicPr>
          <p:cNvPr id="3" name="그림 2" descr="텍스트, 영수증이(가) 표시된 사진&#10;&#10;자동 생성된 설명">
            <a:extLst>
              <a:ext uri="{FF2B5EF4-FFF2-40B4-BE49-F238E27FC236}">
                <a16:creationId xmlns="" xmlns:a16="http://schemas.microsoft.com/office/drawing/2014/main" id="{AFA40FA9-0BAF-4072-A626-5A90E391C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075" y="784839"/>
            <a:ext cx="7400925" cy="528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7357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Box 177">
            <a:extLst>
              <a:ext uri="{FF2B5EF4-FFF2-40B4-BE49-F238E27FC236}">
                <a16:creationId xmlns="" xmlns:a16="http://schemas.microsoft.com/office/drawing/2014/main" id="{A2375961-05CE-4E65-99E2-6292667AB93C}"/>
              </a:ext>
            </a:extLst>
          </p:cNvPr>
          <p:cNvSpPr txBox="1"/>
          <p:nvPr/>
        </p:nvSpPr>
        <p:spPr>
          <a:xfrm>
            <a:off x="254830" y="1188670"/>
            <a:ext cx="10397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출발지</a:t>
            </a:r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도착지 입력 후 그에 맞는 목록 가져오기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38B88A0-ABE4-421D-B76A-4E87513DED33}"/>
              </a:ext>
            </a:extLst>
          </p:cNvPr>
          <p:cNvSpPr txBox="1"/>
          <p:nvPr/>
        </p:nvSpPr>
        <p:spPr>
          <a:xfrm>
            <a:off x="254830" y="284018"/>
            <a:ext cx="5839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DB</a:t>
            </a:r>
            <a:r>
              <a:rPr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6DE0E842-C33D-4A1D-AAF7-28FF3AE04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935" y="2093322"/>
            <a:ext cx="4020111" cy="31627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E9A9598-75EB-43D0-9542-BDC1A62CC5A1}"/>
              </a:ext>
            </a:extLst>
          </p:cNvPr>
          <p:cNvSpPr txBox="1"/>
          <p:nvPr/>
        </p:nvSpPr>
        <p:spPr>
          <a:xfrm>
            <a:off x="6094733" y="3963691"/>
            <a:ext cx="515617" cy="2844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9" name="그래픽 8" descr="오른쪽을 가리키는 검지  단색으로 채워진">
            <a:extLst>
              <a:ext uri="{FF2B5EF4-FFF2-40B4-BE49-F238E27FC236}">
                <a16:creationId xmlns="" xmlns:a16="http://schemas.microsoft.com/office/drawing/2014/main" id="{C3A4BBAE-7C5F-443B-9132-84A4E25B79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774335">
            <a:off x="6459949" y="4003852"/>
            <a:ext cx="545762" cy="5457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2F03136-8F29-44BF-B6EA-B317E36AB4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4" y="2257409"/>
            <a:ext cx="12192000" cy="398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31532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Box 177">
            <a:extLst>
              <a:ext uri="{FF2B5EF4-FFF2-40B4-BE49-F238E27FC236}">
                <a16:creationId xmlns="" xmlns:a16="http://schemas.microsoft.com/office/drawing/2014/main" id="{A2375961-05CE-4E65-99E2-6292667AB93C}"/>
              </a:ext>
            </a:extLst>
          </p:cNvPr>
          <p:cNvSpPr txBox="1"/>
          <p:nvPr/>
        </p:nvSpPr>
        <p:spPr>
          <a:xfrm>
            <a:off x="254830" y="1188670"/>
            <a:ext cx="10397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필요시 낮은 가격 순으로 정렬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38B88A0-ABE4-421D-B76A-4E87513DED33}"/>
              </a:ext>
            </a:extLst>
          </p:cNvPr>
          <p:cNvSpPr txBox="1"/>
          <p:nvPr/>
        </p:nvSpPr>
        <p:spPr>
          <a:xfrm>
            <a:off x="254830" y="284018"/>
            <a:ext cx="5839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DB</a:t>
            </a:r>
            <a:r>
              <a:rPr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E3020092-CB44-48ED-89F8-01EE66912B23}"/>
              </a:ext>
            </a:extLst>
          </p:cNvPr>
          <p:cNvGrpSpPr/>
          <p:nvPr/>
        </p:nvGrpSpPr>
        <p:grpSpPr>
          <a:xfrm>
            <a:off x="-1844" y="2257409"/>
            <a:ext cx="12192000" cy="3981482"/>
            <a:chOff x="-1844" y="2257409"/>
            <a:chExt cx="12192000" cy="3981482"/>
          </a:xfrm>
        </p:grpSpPr>
        <p:pic>
          <p:nvPicPr>
            <p:cNvPr id="4" name="그림 3">
              <a:extLst>
                <a:ext uri="{FF2B5EF4-FFF2-40B4-BE49-F238E27FC236}">
                  <a16:creationId xmlns="" xmlns:a16="http://schemas.microsoft.com/office/drawing/2014/main" id="{3CC8EB83-71E1-47D9-88E1-56E69B63E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44" y="2257409"/>
              <a:ext cx="12192000" cy="3981482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="" xmlns:a16="http://schemas.microsoft.com/office/drawing/2014/main" id="{F0FF6067-09FD-45A5-B415-24320D7A70E9}"/>
                </a:ext>
              </a:extLst>
            </p:cNvPr>
            <p:cNvSpPr txBox="1"/>
            <p:nvPr/>
          </p:nvSpPr>
          <p:spPr>
            <a:xfrm>
              <a:off x="9429215" y="4555369"/>
              <a:ext cx="21246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지금은 </a:t>
              </a:r>
              <a:r>
                <a:rPr lang="ko-KR" altLang="en-US" dirty="0" err="1"/>
                <a:t>가격정렬이</a:t>
              </a:r>
              <a:r>
                <a:rPr lang="ko-KR" altLang="en-US" dirty="0"/>
                <a:t> 되어있지 않음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8BB10CF-1FE1-4AC1-AF02-A0A5C0AA4B96}"/>
              </a:ext>
            </a:extLst>
          </p:cNvPr>
          <p:cNvSpPr txBox="1"/>
          <p:nvPr/>
        </p:nvSpPr>
        <p:spPr>
          <a:xfrm>
            <a:off x="10836972" y="3731578"/>
            <a:ext cx="739942" cy="1796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7" name="그래픽 16" descr="오른쪽을 가리키는 검지  단색으로 채워진">
            <a:extLst>
              <a:ext uri="{FF2B5EF4-FFF2-40B4-BE49-F238E27FC236}">
                <a16:creationId xmlns="" xmlns:a16="http://schemas.microsoft.com/office/drawing/2014/main" id="{FCB34372-BE93-47D3-BD89-B4A80D14F8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774335">
            <a:off x="11412916" y="3743018"/>
            <a:ext cx="545762" cy="54576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BD84C9A3-39C4-4B14-BF3C-CB6834A7FE2E}"/>
              </a:ext>
            </a:extLst>
          </p:cNvPr>
          <p:cNvGrpSpPr/>
          <p:nvPr/>
        </p:nvGrpSpPr>
        <p:grpSpPr>
          <a:xfrm>
            <a:off x="0" y="2257409"/>
            <a:ext cx="12192000" cy="4054836"/>
            <a:chOff x="-1844" y="2184055"/>
            <a:chExt cx="12192000" cy="4054836"/>
          </a:xfrm>
        </p:grpSpPr>
        <p:pic>
          <p:nvPicPr>
            <p:cNvPr id="8" name="그림 7" descr="테이블이(가) 표시된 사진&#10;&#10;자동 생성된 설명">
              <a:extLst>
                <a:ext uri="{FF2B5EF4-FFF2-40B4-BE49-F238E27FC236}">
                  <a16:creationId xmlns="" xmlns:a16="http://schemas.microsoft.com/office/drawing/2014/main" id="{BFA2B98E-8DB3-499F-B64B-B38E43569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44" y="2184055"/>
              <a:ext cx="12192000" cy="405483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0563A06D-8F23-407B-A7C8-6456EF3A9AF1}"/>
                </a:ext>
              </a:extLst>
            </p:cNvPr>
            <p:cNvSpPr txBox="1"/>
            <p:nvPr/>
          </p:nvSpPr>
          <p:spPr>
            <a:xfrm>
              <a:off x="9066132" y="3429000"/>
              <a:ext cx="2850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낮은 가격 순으로 정렬됨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5550EFE0-D68F-45C4-B487-3E571229F900}"/>
                </a:ext>
              </a:extLst>
            </p:cNvPr>
            <p:cNvSpPr txBox="1"/>
            <p:nvPr/>
          </p:nvSpPr>
          <p:spPr>
            <a:xfrm>
              <a:off x="10398745" y="3917867"/>
              <a:ext cx="1013326" cy="164921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8968115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Box 177">
            <a:extLst>
              <a:ext uri="{FF2B5EF4-FFF2-40B4-BE49-F238E27FC236}">
                <a16:creationId xmlns="" xmlns:a16="http://schemas.microsoft.com/office/drawing/2014/main" id="{A2375961-05CE-4E65-99E2-6292667AB93C}"/>
              </a:ext>
            </a:extLst>
          </p:cNvPr>
          <p:cNvSpPr txBox="1"/>
          <p:nvPr/>
        </p:nvSpPr>
        <p:spPr>
          <a:xfrm>
            <a:off x="254830" y="1188670"/>
            <a:ext cx="10397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원하는 비행기편 선택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38B88A0-ABE4-421D-B76A-4E87513DED33}"/>
              </a:ext>
            </a:extLst>
          </p:cNvPr>
          <p:cNvSpPr txBox="1"/>
          <p:nvPr/>
        </p:nvSpPr>
        <p:spPr>
          <a:xfrm>
            <a:off x="254830" y="284018"/>
            <a:ext cx="5839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DB</a:t>
            </a:r>
            <a:r>
              <a:rPr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연결</a:t>
            </a:r>
          </a:p>
        </p:txBody>
      </p:sp>
      <p:pic>
        <p:nvPicPr>
          <p:cNvPr id="3" name="그림 2" descr="텍스트, 하늘, 스크린샷이(가) 표시된 사진&#10;&#10;자동 생성된 설명">
            <a:extLst>
              <a:ext uri="{FF2B5EF4-FFF2-40B4-BE49-F238E27FC236}">
                <a16:creationId xmlns="" xmlns:a16="http://schemas.microsoft.com/office/drawing/2014/main" id="{A251B7AB-61C7-4E8B-A265-933FA4C87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243" y="1908275"/>
            <a:ext cx="9267825" cy="48330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AFEFDB8-FEFC-49A5-B6A3-7F4B8865304B}"/>
              </a:ext>
            </a:extLst>
          </p:cNvPr>
          <p:cNvSpPr txBox="1"/>
          <p:nvPr/>
        </p:nvSpPr>
        <p:spPr>
          <a:xfrm>
            <a:off x="2007780" y="3890292"/>
            <a:ext cx="341745" cy="1754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2D15651-78E3-4DCB-A3AE-9F84492C20CC}"/>
              </a:ext>
            </a:extLst>
          </p:cNvPr>
          <p:cNvSpPr txBox="1"/>
          <p:nvPr/>
        </p:nvSpPr>
        <p:spPr>
          <a:xfrm>
            <a:off x="1761408" y="3793371"/>
            <a:ext cx="19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7239A77-E1C9-4EC9-AD99-E074A444D8BA}"/>
              </a:ext>
            </a:extLst>
          </p:cNvPr>
          <p:cNvSpPr txBox="1"/>
          <p:nvPr/>
        </p:nvSpPr>
        <p:spPr>
          <a:xfrm>
            <a:off x="9977404" y="4768834"/>
            <a:ext cx="385796" cy="1976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ABB7079-4829-4EB8-92EA-86C9F114EC69}"/>
              </a:ext>
            </a:extLst>
          </p:cNvPr>
          <p:cNvSpPr txBox="1"/>
          <p:nvPr/>
        </p:nvSpPr>
        <p:spPr>
          <a:xfrm>
            <a:off x="10312550" y="4579185"/>
            <a:ext cx="23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10" name="그래픽 9" descr="오른쪽을 가리키는 검지  단색으로 채워진">
            <a:extLst>
              <a:ext uri="{FF2B5EF4-FFF2-40B4-BE49-F238E27FC236}">
                <a16:creationId xmlns="" xmlns:a16="http://schemas.microsoft.com/office/drawing/2014/main" id="{B29276CB-2040-4845-BC45-A2DB3D632D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774335">
            <a:off x="2212771" y="3889821"/>
            <a:ext cx="545762" cy="545762"/>
          </a:xfrm>
          <a:prstGeom prst="rect">
            <a:avLst/>
          </a:prstGeom>
        </p:spPr>
      </p:pic>
      <p:pic>
        <p:nvPicPr>
          <p:cNvPr id="12" name="그래픽 11" descr="오른쪽을 가리키는 검지  단색으로 채워진">
            <a:extLst>
              <a:ext uri="{FF2B5EF4-FFF2-40B4-BE49-F238E27FC236}">
                <a16:creationId xmlns="" xmlns:a16="http://schemas.microsoft.com/office/drawing/2014/main" id="{624FBB4D-F221-46C5-B348-01ADC7CA84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774335">
            <a:off x="10252936" y="4802687"/>
            <a:ext cx="545762" cy="54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23855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  <p:bldP spid="8" grpId="0" animBg="1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Box 177">
            <a:extLst>
              <a:ext uri="{FF2B5EF4-FFF2-40B4-BE49-F238E27FC236}">
                <a16:creationId xmlns="" xmlns:a16="http://schemas.microsoft.com/office/drawing/2014/main" id="{A2375961-05CE-4E65-99E2-6292667AB93C}"/>
              </a:ext>
            </a:extLst>
          </p:cNvPr>
          <p:cNvSpPr txBox="1"/>
          <p:nvPr/>
        </p:nvSpPr>
        <p:spPr>
          <a:xfrm>
            <a:off x="254830" y="1188670"/>
            <a:ext cx="10397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선택한 비행기편의 탑승좌석 선택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38B88A0-ABE4-421D-B76A-4E87513DED33}"/>
              </a:ext>
            </a:extLst>
          </p:cNvPr>
          <p:cNvSpPr txBox="1"/>
          <p:nvPr/>
        </p:nvSpPr>
        <p:spPr>
          <a:xfrm>
            <a:off x="254830" y="284018"/>
            <a:ext cx="5839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DB</a:t>
            </a:r>
            <a:r>
              <a:rPr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연결</a:t>
            </a:r>
          </a:p>
        </p:txBody>
      </p:sp>
      <p:pic>
        <p:nvPicPr>
          <p:cNvPr id="3" name="그림 2" descr="텍스트, 하늘, 일이(가) 표시된 사진&#10;&#10;자동 생성된 설명">
            <a:extLst>
              <a:ext uri="{FF2B5EF4-FFF2-40B4-BE49-F238E27FC236}">
                <a16:creationId xmlns="" xmlns:a16="http://schemas.microsoft.com/office/drawing/2014/main" id="{C0DF208E-D3FE-4673-ACC2-D72DA334D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54" y="1967956"/>
            <a:ext cx="9742962" cy="48900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82B2027-0183-42FC-B5C2-22C6C520B65A}"/>
              </a:ext>
            </a:extLst>
          </p:cNvPr>
          <p:cNvSpPr txBox="1"/>
          <p:nvPr/>
        </p:nvSpPr>
        <p:spPr>
          <a:xfrm>
            <a:off x="9543593" y="194301"/>
            <a:ext cx="2393577" cy="16764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C1DF96D5-AC5A-4E71-B21B-310BC5882837}"/>
              </a:ext>
            </a:extLst>
          </p:cNvPr>
          <p:cNvGrpSpPr/>
          <p:nvPr/>
        </p:nvGrpSpPr>
        <p:grpSpPr>
          <a:xfrm>
            <a:off x="9711356" y="1181033"/>
            <a:ext cx="540000" cy="540000"/>
            <a:chOff x="5335867" y="1694329"/>
            <a:chExt cx="2210547" cy="2133600"/>
          </a:xfrm>
          <a:gradFill flip="none" rotWithShape="1">
            <a:gsLst>
              <a:gs pos="56450">
                <a:schemeClr val="bg2">
                  <a:lumMod val="90000"/>
                </a:schemeClr>
              </a:gs>
              <a:gs pos="0">
                <a:schemeClr val="bg2">
                  <a:lumMod val="75000"/>
                </a:schemeClr>
              </a:gs>
              <a:gs pos="50000">
                <a:schemeClr val="bg2">
                  <a:lumMod val="90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4" name="그래픽 4" descr="소파 단색으로 채워진">
              <a:extLst>
                <a:ext uri="{FF2B5EF4-FFF2-40B4-BE49-F238E27FC236}">
                  <a16:creationId xmlns="" xmlns:a16="http://schemas.microsoft.com/office/drawing/2014/main" id="{B6A9730F-4226-4CCC-84BB-AC3C2038D1A1}"/>
                </a:ext>
              </a:extLst>
            </p:cNvPr>
            <p:cNvSpPr/>
            <p:nvPr/>
          </p:nvSpPr>
          <p:spPr>
            <a:xfrm>
              <a:off x="5335867" y="2623670"/>
              <a:ext cx="2210547" cy="1204259"/>
            </a:xfrm>
            <a:custGeom>
              <a:avLst/>
              <a:gdLst>
                <a:gd name="connsiteX0" fmla="*/ 2160308 w 2210547"/>
                <a:gd name="connsiteY0" fmla="*/ 0 h 1406711"/>
                <a:gd name="connsiteX1" fmla="*/ 2110068 w 2210547"/>
                <a:gd name="connsiteY1" fmla="*/ 0 h 1406711"/>
                <a:gd name="connsiteX2" fmla="*/ 2064852 w 2210547"/>
                <a:gd name="connsiteY2" fmla="*/ 60288 h 1406711"/>
                <a:gd name="connsiteX3" fmla="*/ 1984469 w 2210547"/>
                <a:gd name="connsiteY3" fmla="*/ 803835 h 1406711"/>
                <a:gd name="connsiteX4" fmla="*/ 1105274 w 2210547"/>
                <a:gd name="connsiteY4" fmla="*/ 803835 h 1406711"/>
                <a:gd name="connsiteX5" fmla="*/ 226079 w 2210547"/>
                <a:gd name="connsiteY5" fmla="*/ 803835 h 1406711"/>
                <a:gd name="connsiteX6" fmla="*/ 145695 w 2210547"/>
                <a:gd name="connsiteY6" fmla="*/ 60288 h 1406711"/>
                <a:gd name="connsiteX7" fmla="*/ 100479 w 2210547"/>
                <a:gd name="connsiteY7" fmla="*/ 0 h 1406711"/>
                <a:gd name="connsiteX8" fmla="*/ 50240 w 2210547"/>
                <a:gd name="connsiteY8" fmla="*/ 0 h 1406711"/>
                <a:gd name="connsiteX9" fmla="*/ 0 w 2210547"/>
                <a:gd name="connsiteY9" fmla="*/ 100479 h 1406711"/>
                <a:gd name="connsiteX10" fmla="*/ 0 w 2210547"/>
                <a:gd name="connsiteY10" fmla="*/ 1004794 h 1406711"/>
                <a:gd name="connsiteX11" fmla="*/ 100479 w 2210547"/>
                <a:gd name="connsiteY11" fmla="*/ 1205753 h 1406711"/>
                <a:gd name="connsiteX12" fmla="*/ 150719 w 2210547"/>
                <a:gd name="connsiteY12" fmla="*/ 1205753 h 1406711"/>
                <a:gd name="connsiteX13" fmla="*/ 150719 w 2210547"/>
                <a:gd name="connsiteY13" fmla="*/ 1406712 h 1406711"/>
                <a:gd name="connsiteX14" fmla="*/ 301438 w 2210547"/>
                <a:gd name="connsiteY14" fmla="*/ 1406712 h 1406711"/>
                <a:gd name="connsiteX15" fmla="*/ 301438 w 2210547"/>
                <a:gd name="connsiteY15" fmla="*/ 1205753 h 1406711"/>
                <a:gd name="connsiteX16" fmla="*/ 1105274 w 2210547"/>
                <a:gd name="connsiteY16" fmla="*/ 1205753 h 1406711"/>
                <a:gd name="connsiteX17" fmla="*/ 1909109 w 2210547"/>
                <a:gd name="connsiteY17" fmla="*/ 1205753 h 1406711"/>
                <a:gd name="connsiteX18" fmla="*/ 1909109 w 2210547"/>
                <a:gd name="connsiteY18" fmla="*/ 1406712 h 1406711"/>
                <a:gd name="connsiteX19" fmla="*/ 2059828 w 2210547"/>
                <a:gd name="connsiteY19" fmla="*/ 1406712 h 1406711"/>
                <a:gd name="connsiteX20" fmla="*/ 2059828 w 2210547"/>
                <a:gd name="connsiteY20" fmla="*/ 1205753 h 1406711"/>
                <a:gd name="connsiteX21" fmla="*/ 2110068 w 2210547"/>
                <a:gd name="connsiteY21" fmla="*/ 1205753 h 1406711"/>
                <a:gd name="connsiteX22" fmla="*/ 2210547 w 2210547"/>
                <a:gd name="connsiteY22" fmla="*/ 1004794 h 1406711"/>
                <a:gd name="connsiteX23" fmla="*/ 2210547 w 2210547"/>
                <a:gd name="connsiteY23" fmla="*/ 100479 h 1406711"/>
                <a:gd name="connsiteX24" fmla="*/ 2160308 w 2210547"/>
                <a:gd name="connsiteY24" fmla="*/ 0 h 140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10547" h="1406711">
                  <a:moveTo>
                    <a:pt x="2160308" y="0"/>
                  </a:moveTo>
                  <a:lnTo>
                    <a:pt x="2110068" y="0"/>
                  </a:lnTo>
                  <a:cubicBezTo>
                    <a:pt x="2089972" y="0"/>
                    <a:pt x="2072388" y="25120"/>
                    <a:pt x="2064852" y="60288"/>
                  </a:cubicBezTo>
                  <a:lnTo>
                    <a:pt x="1984469" y="803835"/>
                  </a:lnTo>
                  <a:lnTo>
                    <a:pt x="1105274" y="803835"/>
                  </a:lnTo>
                  <a:lnTo>
                    <a:pt x="226079" y="803835"/>
                  </a:lnTo>
                  <a:lnTo>
                    <a:pt x="145695" y="60288"/>
                  </a:lnTo>
                  <a:cubicBezTo>
                    <a:pt x="138159" y="25120"/>
                    <a:pt x="120575" y="0"/>
                    <a:pt x="100479" y="0"/>
                  </a:cubicBezTo>
                  <a:lnTo>
                    <a:pt x="50240" y="0"/>
                  </a:lnTo>
                  <a:cubicBezTo>
                    <a:pt x="22608" y="0"/>
                    <a:pt x="0" y="45216"/>
                    <a:pt x="0" y="100479"/>
                  </a:cubicBezTo>
                  <a:lnTo>
                    <a:pt x="0" y="1004794"/>
                  </a:lnTo>
                  <a:cubicBezTo>
                    <a:pt x="0" y="1115322"/>
                    <a:pt x="45216" y="1205753"/>
                    <a:pt x="100479" y="1205753"/>
                  </a:cubicBezTo>
                  <a:lnTo>
                    <a:pt x="150719" y="1205753"/>
                  </a:lnTo>
                  <a:lnTo>
                    <a:pt x="150719" y="1406712"/>
                  </a:lnTo>
                  <a:lnTo>
                    <a:pt x="301438" y="1406712"/>
                  </a:lnTo>
                  <a:lnTo>
                    <a:pt x="301438" y="1205753"/>
                  </a:lnTo>
                  <a:lnTo>
                    <a:pt x="1105274" y="1205753"/>
                  </a:lnTo>
                  <a:lnTo>
                    <a:pt x="1909109" y="1205753"/>
                  </a:lnTo>
                  <a:lnTo>
                    <a:pt x="1909109" y="1406712"/>
                  </a:lnTo>
                  <a:lnTo>
                    <a:pt x="2059828" y="1406712"/>
                  </a:lnTo>
                  <a:lnTo>
                    <a:pt x="2059828" y="1205753"/>
                  </a:lnTo>
                  <a:lnTo>
                    <a:pt x="2110068" y="1205753"/>
                  </a:lnTo>
                  <a:cubicBezTo>
                    <a:pt x="2165331" y="1205753"/>
                    <a:pt x="2210547" y="1115322"/>
                    <a:pt x="2210547" y="1004794"/>
                  </a:cubicBezTo>
                  <a:lnTo>
                    <a:pt x="2210547" y="100479"/>
                  </a:lnTo>
                  <a:cubicBezTo>
                    <a:pt x="2210547" y="45216"/>
                    <a:pt x="2187939" y="0"/>
                    <a:pt x="2160308" y="0"/>
                  </a:cubicBez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000"/>
            </a:p>
          </p:txBody>
        </p:sp>
        <p:sp>
          <p:nvSpPr>
            <p:cNvPr id="15" name="그래픽 4" descr="소파 단색으로 채워진">
              <a:extLst>
                <a:ext uri="{FF2B5EF4-FFF2-40B4-BE49-F238E27FC236}">
                  <a16:creationId xmlns="" xmlns:a16="http://schemas.microsoft.com/office/drawing/2014/main" id="{FAD976C2-DBCB-4792-A1ED-98DDC57CF5C0}"/>
                </a:ext>
              </a:extLst>
            </p:cNvPr>
            <p:cNvSpPr/>
            <p:nvPr/>
          </p:nvSpPr>
          <p:spPr>
            <a:xfrm>
              <a:off x="5436346" y="1694329"/>
              <a:ext cx="2007076" cy="1532217"/>
            </a:xfrm>
            <a:custGeom>
              <a:avLst/>
              <a:gdLst>
                <a:gd name="connsiteX0" fmla="*/ 138159 w 2007076"/>
                <a:gd name="connsiteY0" fmla="*/ 537565 h 1155513"/>
                <a:gd name="connsiteX1" fmla="*/ 143183 w 2007076"/>
                <a:gd name="connsiteY1" fmla="*/ 572733 h 1155513"/>
                <a:gd name="connsiteX2" fmla="*/ 205983 w 2007076"/>
                <a:gd name="connsiteY2" fmla="*/ 1155513 h 1155513"/>
                <a:gd name="connsiteX3" fmla="*/ 1801094 w 2007076"/>
                <a:gd name="connsiteY3" fmla="*/ 1155513 h 1155513"/>
                <a:gd name="connsiteX4" fmla="*/ 1863893 w 2007076"/>
                <a:gd name="connsiteY4" fmla="*/ 572733 h 1155513"/>
                <a:gd name="connsiteX5" fmla="*/ 1868917 w 2007076"/>
                <a:gd name="connsiteY5" fmla="*/ 537565 h 1155513"/>
                <a:gd name="connsiteX6" fmla="*/ 2007076 w 2007076"/>
                <a:gd name="connsiteY6" fmla="*/ 351678 h 1155513"/>
                <a:gd name="connsiteX7" fmla="*/ 2007076 w 2007076"/>
                <a:gd name="connsiteY7" fmla="*/ 200959 h 1155513"/>
                <a:gd name="connsiteX8" fmla="*/ 1906597 w 2007076"/>
                <a:gd name="connsiteY8" fmla="*/ 0 h 1155513"/>
                <a:gd name="connsiteX9" fmla="*/ 100479 w 2007076"/>
                <a:gd name="connsiteY9" fmla="*/ 0 h 1155513"/>
                <a:gd name="connsiteX10" fmla="*/ 0 w 2007076"/>
                <a:gd name="connsiteY10" fmla="*/ 200959 h 1155513"/>
                <a:gd name="connsiteX11" fmla="*/ 0 w 2007076"/>
                <a:gd name="connsiteY11" fmla="*/ 351678 h 1155513"/>
                <a:gd name="connsiteX12" fmla="*/ 138159 w 2007076"/>
                <a:gd name="connsiteY12" fmla="*/ 537565 h 1155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7076" h="1155513">
                  <a:moveTo>
                    <a:pt x="138159" y="537565"/>
                  </a:moveTo>
                  <a:lnTo>
                    <a:pt x="143183" y="572733"/>
                  </a:lnTo>
                  <a:lnTo>
                    <a:pt x="205983" y="1155513"/>
                  </a:lnTo>
                  <a:lnTo>
                    <a:pt x="1801094" y="1155513"/>
                  </a:lnTo>
                  <a:lnTo>
                    <a:pt x="1863893" y="572733"/>
                  </a:lnTo>
                  <a:lnTo>
                    <a:pt x="1868917" y="537565"/>
                  </a:lnTo>
                  <a:cubicBezTo>
                    <a:pt x="1891525" y="427038"/>
                    <a:pt x="1946789" y="351678"/>
                    <a:pt x="2007076" y="351678"/>
                  </a:cubicBezTo>
                  <a:lnTo>
                    <a:pt x="2007076" y="200959"/>
                  </a:lnTo>
                  <a:cubicBezTo>
                    <a:pt x="2007076" y="90431"/>
                    <a:pt x="1961861" y="0"/>
                    <a:pt x="1906597" y="0"/>
                  </a:cubicBezTo>
                  <a:lnTo>
                    <a:pt x="100479" y="0"/>
                  </a:lnTo>
                  <a:cubicBezTo>
                    <a:pt x="45216" y="0"/>
                    <a:pt x="0" y="90431"/>
                    <a:pt x="0" y="200959"/>
                  </a:cubicBezTo>
                  <a:lnTo>
                    <a:pt x="0" y="351678"/>
                  </a:lnTo>
                  <a:cubicBezTo>
                    <a:pt x="60288" y="351678"/>
                    <a:pt x="115551" y="422014"/>
                    <a:pt x="138159" y="537565"/>
                  </a:cubicBezTo>
                  <a:close/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7000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6ED01D44-6A32-4B14-9634-9C450092EFE0}"/>
              </a:ext>
            </a:extLst>
          </p:cNvPr>
          <p:cNvGrpSpPr/>
          <p:nvPr/>
        </p:nvGrpSpPr>
        <p:grpSpPr>
          <a:xfrm>
            <a:off x="9711766" y="381737"/>
            <a:ext cx="540000" cy="540000"/>
            <a:chOff x="5335867" y="1694329"/>
            <a:chExt cx="2210547" cy="2133600"/>
          </a:xfrm>
          <a:gradFill flip="none" rotWithShape="1">
            <a:gsLst>
              <a:gs pos="0">
                <a:srgbClr val="88D6DE"/>
              </a:gs>
              <a:gs pos="50000">
                <a:srgbClr val="B0E2EC"/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17" name="그래픽 4" descr="소파 단색으로 채워진">
              <a:extLst>
                <a:ext uri="{FF2B5EF4-FFF2-40B4-BE49-F238E27FC236}">
                  <a16:creationId xmlns="" xmlns:a16="http://schemas.microsoft.com/office/drawing/2014/main" id="{DE3C7D2D-0DEB-4372-85FC-7D40F890BA36}"/>
                </a:ext>
              </a:extLst>
            </p:cNvPr>
            <p:cNvSpPr/>
            <p:nvPr/>
          </p:nvSpPr>
          <p:spPr>
            <a:xfrm>
              <a:off x="5335867" y="2623670"/>
              <a:ext cx="2210547" cy="1204259"/>
            </a:xfrm>
            <a:custGeom>
              <a:avLst/>
              <a:gdLst>
                <a:gd name="connsiteX0" fmla="*/ 2160308 w 2210547"/>
                <a:gd name="connsiteY0" fmla="*/ 0 h 1406711"/>
                <a:gd name="connsiteX1" fmla="*/ 2110068 w 2210547"/>
                <a:gd name="connsiteY1" fmla="*/ 0 h 1406711"/>
                <a:gd name="connsiteX2" fmla="*/ 2064852 w 2210547"/>
                <a:gd name="connsiteY2" fmla="*/ 60288 h 1406711"/>
                <a:gd name="connsiteX3" fmla="*/ 1984469 w 2210547"/>
                <a:gd name="connsiteY3" fmla="*/ 803835 h 1406711"/>
                <a:gd name="connsiteX4" fmla="*/ 1105274 w 2210547"/>
                <a:gd name="connsiteY4" fmla="*/ 803835 h 1406711"/>
                <a:gd name="connsiteX5" fmla="*/ 226079 w 2210547"/>
                <a:gd name="connsiteY5" fmla="*/ 803835 h 1406711"/>
                <a:gd name="connsiteX6" fmla="*/ 145695 w 2210547"/>
                <a:gd name="connsiteY6" fmla="*/ 60288 h 1406711"/>
                <a:gd name="connsiteX7" fmla="*/ 100479 w 2210547"/>
                <a:gd name="connsiteY7" fmla="*/ 0 h 1406711"/>
                <a:gd name="connsiteX8" fmla="*/ 50240 w 2210547"/>
                <a:gd name="connsiteY8" fmla="*/ 0 h 1406711"/>
                <a:gd name="connsiteX9" fmla="*/ 0 w 2210547"/>
                <a:gd name="connsiteY9" fmla="*/ 100479 h 1406711"/>
                <a:gd name="connsiteX10" fmla="*/ 0 w 2210547"/>
                <a:gd name="connsiteY10" fmla="*/ 1004794 h 1406711"/>
                <a:gd name="connsiteX11" fmla="*/ 100479 w 2210547"/>
                <a:gd name="connsiteY11" fmla="*/ 1205753 h 1406711"/>
                <a:gd name="connsiteX12" fmla="*/ 150719 w 2210547"/>
                <a:gd name="connsiteY12" fmla="*/ 1205753 h 1406711"/>
                <a:gd name="connsiteX13" fmla="*/ 150719 w 2210547"/>
                <a:gd name="connsiteY13" fmla="*/ 1406712 h 1406711"/>
                <a:gd name="connsiteX14" fmla="*/ 301438 w 2210547"/>
                <a:gd name="connsiteY14" fmla="*/ 1406712 h 1406711"/>
                <a:gd name="connsiteX15" fmla="*/ 301438 w 2210547"/>
                <a:gd name="connsiteY15" fmla="*/ 1205753 h 1406711"/>
                <a:gd name="connsiteX16" fmla="*/ 1105274 w 2210547"/>
                <a:gd name="connsiteY16" fmla="*/ 1205753 h 1406711"/>
                <a:gd name="connsiteX17" fmla="*/ 1909109 w 2210547"/>
                <a:gd name="connsiteY17" fmla="*/ 1205753 h 1406711"/>
                <a:gd name="connsiteX18" fmla="*/ 1909109 w 2210547"/>
                <a:gd name="connsiteY18" fmla="*/ 1406712 h 1406711"/>
                <a:gd name="connsiteX19" fmla="*/ 2059828 w 2210547"/>
                <a:gd name="connsiteY19" fmla="*/ 1406712 h 1406711"/>
                <a:gd name="connsiteX20" fmla="*/ 2059828 w 2210547"/>
                <a:gd name="connsiteY20" fmla="*/ 1205753 h 1406711"/>
                <a:gd name="connsiteX21" fmla="*/ 2110068 w 2210547"/>
                <a:gd name="connsiteY21" fmla="*/ 1205753 h 1406711"/>
                <a:gd name="connsiteX22" fmla="*/ 2210547 w 2210547"/>
                <a:gd name="connsiteY22" fmla="*/ 1004794 h 1406711"/>
                <a:gd name="connsiteX23" fmla="*/ 2210547 w 2210547"/>
                <a:gd name="connsiteY23" fmla="*/ 100479 h 1406711"/>
                <a:gd name="connsiteX24" fmla="*/ 2160308 w 2210547"/>
                <a:gd name="connsiteY24" fmla="*/ 0 h 140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10547" h="1406711">
                  <a:moveTo>
                    <a:pt x="2160308" y="0"/>
                  </a:moveTo>
                  <a:lnTo>
                    <a:pt x="2110068" y="0"/>
                  </a:lnTo>
                  <a:cubicBezTo>
                    <a:pt x="2089972" y="0"/>
                    <a:pt x="2072388" y="25120"/>
                    <a:pt x="2064852" y="60288"/>
                  </a:cubicBezTo>
                  <a:lnTo>
                    <a:pt x="1984469" y="803835"/>
                  </a:lnTo>
                  <a:lnTo>
                    <a:pt x="1105274" y="803835"/>
                  </a:lnTo>
                  <a:lnTo>
                    <a:pt x="226079" y="803835"/>
                  </a:lnTo>
                  <a:lnTo>
                    <a:pt x="145695" y="60288"/>
                  </a:lnTo>
                  <a:cubicBezTo>
                    <a:pt x="138159" y="25120"/>
                    <a:pt x="120575" y="0"/>
                    <a:pt x="100479" y="0"/>
                  </a:cubicBezTo>
                  <a:lnTo>
                    <a:pt x="50240" y="0"/>
                  </a:lnTo>
                  <a:cubicBezTo>
                    <a:pt x="22608" y="0"/>
                    <a:pt x="0" y="45216"/>
                    <a:pt x="0" y="100479"/>
                  </a:cubicBezTo>
                  <a:lnTo>
                    <a:pt x="0" y="1004794"/>
                  </a:lnTo>
                  <a:cubicBezTo>
                    <a:pt x="0" y="1115322"/>
                    <a:pt x="45216" y="1205753"/>
                    <a:pt x="100479" y="1205753"/>
                  </a:cubicBezTo>
                  <a:lnTo>
                    <a:pt x="150719" y="1205753"/>
                  </a:lnTo>
                  <a:lnTo>
                    <a:pt x="150719" y="1406712"/>
                  </a:lnTo>
                  <a:lnTo>
                    <a:pt x="301438" y="1406712"/>
                  </a:lnTo>
                  <a:lnTo>
                    <a:pt x="301438" y="1205753"/>
                  </a:lnTo>
                  <a:lnTo>
                    <a:pt x="1105274" y="1205753"/>
                  </a:lnTo>
                  <a:lnTo>
                    <a:pt x="1909109" y="1205753"/>
                  </a:lnTo>
                  <a:lnTo>
                    <a:pt x="1909109" y="1406712"/>
                  </a:lnTo>
                  <a:lnTo>
                    <a:pt x="2059828" y="1406712"/>
                  </a:lnTo>
                  <a:lnTo>
                    <a:pt x="2059828" y="1205753"/>
                  </a:lnTo>
                  <a:lnTo>
                    <a:pt x="2110068" y="1205753"/>
                  </a:lnTo>
                  <a:cubicBezTo>
                    <a:pt x="2165331" y="1205753"/>
                    <a:pt x="2210547" y="1115322"/>
                    <a:pt x="2210547" y="1004794"/>
                  </a:cubicBezTo>
                  <a:lnTo>
                    <a:pt x="2210547" y="100479"/>
                  </a:lnTo>
                  <a:cubicBezTo>
                    <a:pt x="2210547" y="45216"/>
                    <a:pt x="2187939" y="0"/>
                    <a:pt x="2160308" y="0"/>
                  </a:cubicBezTo>
                  <a:close/>
                </a:path>
              </a:pathLst>
            </a:custGeom>
            <a:grpFill/>
            <a:ln w="19050" cap="flat">
              <a:solidFill>
                <a:schemeClr val="accent5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000"/>
            </a:p>
          </p:txBody>
        </p:sp>
        <p:sp>
          <p:nvSpPr>
            <p:cNvPr id="18" name="그래픽 4" descr="소파 단색으로 채워진">
              <a:extLst>
                <a:ext uri="{FF2B5EF4-FFF2-40B4-BE49-F238E27FC236}">
                  <a16:creationId xmlns="" xmlns:a16="http://schemas.microsoft.com/office/drawing/2014/main" id="{339D9D33-76E1-45B2-8E9B-15D139DA37E8}"/>
                </a:ext>
              </a:extLst>
            </p:cNvPr>
            <p:cNvSpPr/>
            <p:nvPr/>
          </p:nvSpPr>
          <p:spPr>
            <a:xfrm>
              <a:off x="5436346" y="1694329"/>
              <a:ext cx="2007076" cy="1532217"/>
            </a:xfrm>
            <a:custGeom>
              <a:avLst/>
              <a:gdLst>
                <a:gd name="connsiteX0" fmla="*/ 138159 w 2007076"/>
                <a:gd name="connsiteY0" fmla="*/ 537565 h 1155513"/>
                <a:gd name="connsiteX1" fmla="*/ 143183 w 2007076"/>
                <a:gd name="connsiteY1" fmla="*/ 572733 h 1155513"/>
                <a:gd name="connsiteX2" fmla="*/ 205983 w 2007076"/>
                <a:gd name="connsiteY2" fmla="*/ 1155513 h 1155513"/>
                <a:gd name="connsiteX3" fmla="*/ 1801094 w 2007076"/>
                <a:gd name="connsiteY3" fmla="*/ 1155513 h 1155513"/>
                <a:gd name="connsiteX4" fmla="*/ 1863893 w 2007076"/>
                <a:gd name="connsiteY4" fmla="*/ 572733 h 1155513"/>
                <a:gd name="connsiteX5" fmla="*/ 1868917 w 2007076"/>
                <a:gd name="connsiteY5" fmla="*/ 537565 h 1155513"/>
                <a:gd name="connsiteX6" fmla="*/ 2007076 w 2007076"/>
                <a:gd name="connsiteY6" fmla="*/ 351678 h 1155513"/>
                <a:gd name="connsiteX7" fmla="*/ 2007076 w 2007076"/>
                <a:gd name="connsiteY7" fmla="*/ 200959 h 1155513"/>
                <a:gd name="connsiteX8" fmla="*/ 1906597 w 2007076"/>
                <a:gd name="connsiteY8" fmla="*/ 0 h 1155513"/>
                <a:gd name="connsiteX9" fmla="*/ 100479 w 2007076"/>
                <a:gd name="connsiteY9" fmla="*/ 0 h 1155513"/>
                <a:gd name="connsiteX10" fmla="*/ 0 w 2007076"/>
                <a:gd name="connsiteY10" fmla="*/ 200959 h 1155513"/>
                <a:gd name="connsiteX11" fmla="*/ 0 w 2007076"/>
                <a:gd name="connsiteY11" fmla="*/ 351678 h 1155513"/>
                <a:gd name="connsiteX12" fmla="*/ 138159 w 2007076"/>
                <a:gd name="connsiteY12" fmla="*/ 537565 h 1155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7076" h="1155513">
                  <a:moveTo>
                    <a:pt x="138159" y="537565"/>
                  </a:moveTo>
                  <a:lnTo>
                    <a:pt x="143183" y="572733"/>
                  </a:lnTo>
                  <a:lnTo>
                    <a:pt x="205983" y="1155513"/>
                  </a:lnTo>
                  <a:lnTo>
                    <a:pt x="1801094" y="1155513"/>
                  </a:lnTo>
                  <a:lnTo>
                    <a:pt x="1863893" y="572733"/>
                  </a:lnTo>
                  <a:lnTo>
                    <a:pt x="1868917" y="537565"/>
                  </a:lnTo>
                  <a:cubicBezTo>
                    <a:pt x="1891525" y="427038"/>
                    <a:pt x="1946789" y="351678"/>
                    <a:pt x="2007076" y="351678"/>
                  </a:cubicBezTo>
                  <a:lnTo>
                    <a:pt x="2007076" y="200959"/>
                  </a:lnTo>
                  <a:cubicBezTo>
                    <a:pt x="2007076" y="90431"/>
                    <a:pt x="1961861" y="0"/>
                    <a:pt x="1906597" y="0"/>
                  </a:cubicBezTo>
                  <a:lnTo>
                    <a:pt x="100479" y="0"/>
                  </a:lnTo>
                  <a:cubicBezTo>
                    <a:pt x="45216" y="0"/>
                    <a:pt x="0" y="90431"/>
                    <a:pt x="0" y="200959"/>
                  </a:cubicBezTo>
                  <a:lnTo>
                    <a:pt x="0" y="351678"/>
                  </a:lnTo>
                  <a:cubicBezTo>
                    <a:pt x="60288" y="351678"/>
                    <a:pt x="115551" y="422014"/>
                    <a:pt x="138159" y="537565"/>
                  </a:cubicBezTo>
                  <a:close/>
                </a:path>
              </a:pathLst>
            </a:custGeom>
            <a:grpFill/>
            <a:ln w="19050" cap="flat">
              <a:solidFill>
                <a:schemeClr val="accent5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7000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B433E3F-D628-4DF7-960A-A5AA4B760CE8}"/>
              </a:ext>
            </a:extLst>
          </p:cNvPr>
          <p:cNvSpPr txBox="1"/>
          <p:nvPr/>
        </p:nvSpPr>
        <p:spPr>
          <a:xfrm>
            <a:off x="10405354" y="432281"/>
            <a:ext cx="1353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: </a:t>
            </a:r>
            <a:r>
              <a:rPr lang="ko-KR" altLang="en-US" dirty="0"/>
              <a:t>선택가능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9C83899D-7BA4-4BA2-A053-6A0380697E0C}"/>
              </a:ext>
            </a:extLst>
          </p:cNvPr>
          <p:cNvSpPr txBox="1"/>
          <p:nvPr/>
        </p:nvSpPr>
        <p:spPr>
          <a:xfrm>
            <a:off x="10405354" y="1227852"/>
            <a:ext cx="1531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: </a:t>
            </a:r>
            <a:r>
              <a:rPr lang="ko-KR" altLang="en-US" dirty="0"/>
              <a:t>선택불가능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B87CC40-7F29-43ED-B394-71F3057624F4}"/>
              </a:ext>
            </a:extLst>
          </p:cNvPr>
          <p:cNvSpPr txBox="1"/>
          <p:nvPr/>
        </p:nvSpPr>
        <p:spPr>
          <a:xfrm>
            <a:off x="5076877" y="5284646"/>
            <a:ext cx="376517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7" name="그래픽 6" descr="오른쪽을 가리키는 검지  단색으로 채워진">
            <a:extLst>
              <a:ext uri="{FF2B5EF4-FFF2-40B4-BE49-F238E27FC236}">
                <a16:creationId xmlns="" xmlns:a16="http://schemas.microsoft.com/office/drawing/2014/main" id="{1E1B3E59-058D-4995-9448-695B151FE3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774335">
            <a:off x="5341553" y="5396449"/>
            <a:ext cx="545762" cy="54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632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Box 177">
            <a:extLst>
              <a:ext uri="{FF2B5EF4-FFF2-40B4-BE49-F238E27FC236}">
                <a16:creationId xmlns="" xmlns:a16="http://schemas.microsoft.com/office/drawing/2014/main" id="{A2375961-05CE-4E65-99E2-6292667AB93C}"/>
              </a:ext>
            </a:extLst>
          </p:cNvPr>
          <p:cNvSpPr txBox="1"/>
          <p:nvPr/>
        </p:nvSpPr>
        <p:spPr>
          <a:xfrm>
            <a:off x="254830" y="1188670"/>
            <a:ext cx="10397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예약완료 후 </a:t>
            </a:r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DB</a:t>
            </a:r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에 업데이트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38B88A0-ABE4-421D-B76A-4E87513DED33}"/>
              </a:ext>
            </a:extLst>
          </p:cNvPr>
          <p:cNvSpPr txBox="1"/>
          <p:nvPr/>
        </p:nvSpPr>
        <p:spPr>
          <a:xfrm>
            <a:off x="254830" y="284018"/>
            <a:ext cx="5839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DB</a:t>
            </a:r>
            <a:r>
              <a:rPr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연결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BF032E26-7367-41AD-852B-732BD326211A}"/>
              </a:ext>
            </a:extLst>
          </p:cNvPr>
          <p:cNvGrpSpPr/>
          <p:nvPr/>
        </p:nvGrpSpPr>
        <p:grpSpPr>
          <a:xfrm>
            <a:off x="0" y="2217919"/>
            <a:ext cx="12192000" cy="2422162"/>
            <a:chOff x="0" y="2217919"/>
            <a:chExt cx="12192000" cy="2422162"/>
          </a:xfrm>
        </p:grpSpPr>
        <p:pic>
          <p:nvPicPr>
            <p:cNvPr id="3" name="그림 2">
              <a:extLst>
                <a:ext uri="{FF2B5EF4-FFF2-40B4-BE49-F238E27FC236}">
                  <a16:creationId xmlns="" xmlns:a16="http://schemas.microsoft.com/office/drawing/2014/main" id="{EF8F0CA3-8AF3-4752-B812-AAC471283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17919"/>
              <a:ext cx="12192000" cy="2422162"/>
            </a:xfrm>
            <a:prstGeom prst="rect">
              <a:avLst/>
            </a:prstGeom>
          </p:spPr>
        </p:pic>
        <p:pic>
          <p:nvPicPr>
            <p:cNvPr id="9" name="그래픽 8" descr="오른쪽을 가리키는 검지  단색으로 채워진">
              <a:extLst>
                <a:ext uri="{FF2B5EF4-FFF2-40B4-BE49-F238E27FC236}">
                  <a16:creationId xmlns="" xmlns:a16="http://schemas.microsoft.com/office/drawing/2014/main" id="{E69B6850-0A31-4B46-8AAA-B5B1D3AB1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3774335">
              <a:off x="11073934" y="3887267"/>
              <a:ext cx="545762" cy="54576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4EFD588B-B489-45CE-A118-BC09104968BF}"/>
                </a:ext>
              </a:extLst>
            </p:cNvPr>
            <p:cNvSpPr txBox="1"/>
            <p:nvPr/>
          </p:nvSpPr>
          <p:spPr>
            <a:xfrm>
              <a:off x="10885203" y="3870713"/>
              <a:ext cx="385796" cy="19761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0895D9AD-840B-476D-8BB9-CB74EFDB4A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4" y="2217919"/>
            <a:ext cx="12192000" cy="204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9987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래픽 77">
            <a:extLst>
              <a:ext uri="{FF2B5EF4-FFF2-40B4-BE49-F238E27FC236}">
                <a16:creationId xmlns="" xmlns:a16="http://schemas.microsoft.com/office/drawing/2014/main" id="{CBB753FF-11B8-405B-B282-52E6087AC5C5}"/>
              </a:ext>
            </a:extLst>
          </p:cNvPr>
          <p:cNvSpPr/>
          <p:nvPr/>
        </p:nvSpPr>
        <p:spPr>
          <a:xfrm>
            <a:off x="9962973" y="2114230"/>
            <a:ext cx="702694" cy="438109"/>
          </a:xfrm>
          <a:custGeom>
            <a:avLst/>
            <a:gdLst>
              <a:gd name="connsiteX0" fmla="*/ 4760275 w 5874864"/>
              <a:gd name="connsiteY0" fmla="*/ 1428809 h 3662802"/>
              <a:gd name="connsiteX1" fmla="*/ 4539561 w 5874864"/>
              <a:gd name="connsiteY1" fmla="*/ 1450921 h 3662802"/>
              <a:gd name="connsiteX2" fmla="*/ 4059110 w 5874864"/>
              <a:gd name="connsiteY2" fmla="*/ 816812 h 3662802"/>
              <a:gd name="connsiteX3" fmla="*/ 3264775 w 5874864"/>
              <a:gd name="connsiteY3" fmla="*/ 802384 h 3662802"/>
              <a:gd name="connsiteX4" fmla="*/ 1708163 w 5874864"/>
              <a:gd name="connsiteY4" fmla="*/ 73420 h 3662802"/>
              <a:gd name="connsiteX5" fmla="*/ 980774 w 5874864"/>
              <a:gd name="connsiteY5" fmla="*/ 1633385 h 3662802"/>
              <a:gd name="connsiteX6" fmla="*/ 115 w 5874864"/>
              <a:gd name="connsiteY6" fmla="*/ 2663065 h 3662802"/>
              <a:gd name="connsiteX7" fmla="*/ 1011201 w 5874864"/>
              <a:gd name="connsiteY7" fmla="*/ 3662802 h 3662802"/>
              <a:gd name="connsiteX8" fmla="*/ 4760275 w 5874864"/>
              <a:gd name="connsiteY8" fmla="*/ 3662802 h 3662802"/>
              <a:gd name="connsiteX9" fmla="*/ 5874864 w 5874864"/>
              <a:gd name="connsiteY9" fmla="*/ 2545806 h 3662802"/>
              <a:gd name="connsiteX10" fmla="*/ 4760275 w 5874864"/>
              <a:gd name="connsiteY10" fmla="*/ 1428809 h 3662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74864" h="3662802">
                <a:moveTo>
                  <a:pt x="4760275" y="1428809"/>
                </a:moveTo>
                <a:cubicBezTo>
                  <a:pt x="4686155" y="1428809"/>
                  <a:pt x="4612199" y="1436197"/>
                  <a:pt x="4539561" y="1450921"/>
                </a:cubicBezTo>
                <a:cubicBezTo>
                  <a:pt x="4484794" y="1176980"/>
                  <a:pt x="4307714" y="943297"/>
                  <a:pt x="4059110" y="816812"/>
                </a:cubicBezTo>
                <a:cubicBezTo>
                  <a:pt x="3810544" y="690326"/>
                  <a:pt x="3517787" y="685022"/>
                  <a:pt x="3264775" y="802384"/>
                </a:cubicBezTo>
                <a:cubicBezTo>
                  <a:pt x="3035803" y="170304"/>
                  <a:pt x="2338881" y="-156048"/>
                  <a:pt x="1708163" y="73420"/>
                </a:cubicBezTo>
                <a:cubicBezTo>
                  <a:pt x="1077449" y="302888"/>
                  <a:pt x="751801" y="1001359"/>
                  <a:pt x="980774" y="1633385"/>
                </a:cubicBezTo>
                <a:cubicBezTo>
                  <a:pt x="428278" y="1650889"/>
                  <a:pt x="-8147" y="2109187"/>
                  <a:pt x="115" y="2663065"/>
                </a:cubicBezTo>
                <a:cubicBezTo>
                  <a:pt x="8427" y="3217007"/>
                  <a:pt x="458409" y="3661914"/>
                  <a:pt x="1011201" y="3662802"/>
                </a:cubicBezTo>
                <a:lnTo>
                  <a:pt x="4760275" y="3662802"/>
                </a:lnTo>
                <a:cubicBezTo>
                  <a:pt x="5375807" y="3662802"/>
                  <a:pt x="5874864" y="3162718"/>
                  <a:pt x="5874864" y="2545806"/>
                </a:cubicBezTo>
                <a:cubicBezTo>
                  <a:pt x="5874864" y="1928894"/>
                  <a:pt x="5375807" y="1428809"/>
                  <a:pt x="4760275" y="1428809"/>
                </a:cubicBezTo>
                <a:close/>
              </a:path>
            </a:pathLst>
          </a:custGeom>
          <a:solidFill>
            <a:schemeClr val="bg1"/>
          </a:solidFill>
          <a:ln w="1266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" name="그래픽 77">
            <a:extLst>
              <a:ext uri="{FF2B5EF4-FFF2-40B4-BE49-F238E27FC236}">
                <a16:creationId xmlns="" xmlns:a16="http://schemas.microsoft.com/office/drawing/2014/main" id="{8619145C-0FA5-48E0-944A-08549CD1FA2F}"/>
              </a:ext>
            </a:extLst>
          </p:cNvPr>
          <p:cNvSpPr/>
          <p:nvPr/>
        </p:nvSpPr>
        <p:spPr>
          <a:xfrm>
            <a:off x="8982227" y="2496201"/>
            <a:ext cx="1512310" cy="942881"/>
          </a:xfrm>
          <a:custGeom>
            <a:avLst/>
            <a:gdLst>
              <a:gd name="connsiteX0" fmla="*/ 4760275 w 5874864"/>
              <a:gd name="connsiteY0" fmla="*/ 1428809 h 3662802"/>
              <a:gd name="connsiteX1" fmla="*/ 4539561 w 5874864"/>
              <a:gd name="connsiteY1" fmla="*/ 1450921 h 3662802"/>
              <a:gd name="connsiteX2" fmla="*/ 4059110 w 5874864"/>
              <a:gd name="connsiteY2" fmla="*/ 816812 h 3662802"/>
              <a:gd name="connsiteX3" fmla="*/ 3264775 w 5874864"/>
              <a:gd name="connsiteY3" fmla="*/ 802384 h 3662802"/>
              <a:gd name="connsiteX4" fmla="*/ 1708163 w 5874864"/>
              <a:gd name="connsiteY4" fmla="*/ 73420 h 3662802"/>
              <a:gd name="connsiteX5" fmla="*/ 980774 w 5874864"/>
              <a:gd name="connsiteY5" fmla="*/ 1633385 h 3662802"/>
              <a:gd name="connsiteX6" fmla="*/ 115 w 5874864"/>
              <a:gd name="connsiteY6" fmla="*/ 2663065 h 3662802"/>
              <a:gd name="connsiteX7" fmla="*/ 1011201 w 5874864"/>
              <a:gd name="connsiteY7" fmla="*/ 3662802 h 3662802"/>
              <a:gd name="connsiteX8" fmla="*/ 4760275 w 5874864"/>
              <a:gd name="connsiteY8" fmla="*/ 3662802 h 3662802"/>
              <a:gd name="connsiteX9" fmla="*/ 5874864 w 5874864"/>
              <a:gd name="connsiteY9" fmla="*/ 2545806 h 3662802"/>
              <a:gd name="connsiteX10" fmla="*/ 4760275 w 5874864"/>
              <a:gd name="connsiteY10" fmla="*/ 1428809 h 3662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74864" h="3662802">
                <a:moveTo>
                  <a:pt x="4760275" y="1428809"/>
                </a:moveTo>
                <a:cubicBezTo>
                  <a:pt x="4686155" y="1428809"/>
                  <a:pt x="4612199" y="1436197"/>
                  <a:pt x="4539561" y="1450921"/>
                </a:cubicBezTo>
                <a:cubicBezTo>
                  <a:pt x="4484794" y="1176980"/>
                  <a:pt x="4307714" y="943297"/>
                  <a:pt x="4059110" y="816812"/>
                </a:cubicBezTo>
                <a:cubicBezTo>
                  <a:pt x="3810544" y="690326"/>
                  <a:pt x="3517787" y="685022"/>
                  <a:pt x="3264775" y="802384"/>
                </a:cubicBezTo>
                <a:cubicBezTo>
                  <a:pt x="3035803" y="170304"/>
                  <a:pt x="2338881" y="-156048"/>
                  <a:pt x="1708163" y="73420"/>
                </a:cubicBezTo>
                <a:cubicBezTo>
                  <a:pt x="1077449" y="302888"/>
                  <a:pt x="751801" y="1001359"/>
                  <a:pt x="980774" y="1633385"/>
                </a:cubicBezTo>
                <a:cubicBezTo>
                  <a:pt x="428278" y="1650889"/>
                  <a:pt x="-8147" y="2109187"/>
                  <a:pt x="115" y="2663065"/>
                </a:cubicBezTo>
                <a:cubicBezTo>
                  <a:pt x="8427" y="3217007"/>
                  <a:pt x="458409" y="3661914"/>
                  <a:pt x="1011201" y="3662802"/>
                </a:cubicBezTo>
                <a:lnTo>
                  <a:pt x="4760275" y="3662802"/>
                </a:lnTo>
                <a:cubicBezTo>
                  <a:pt x="5375807" y="3662802"/>
                  <a:pt x="5874864" y="3162718"/>
                  <a:pt x="5874864" y="2545806"/>
                </a:cubicBezTo>
                <a:cubicBezTo>
                  <a:pt x="5874864" y="1928894"/>
                  <a:pt x="5375807" y="1428809"/>
                  <a:pt x="4760275" y="1428809"/>
                </a:cubicBezTo>
                <a:close/>
              </a:path>
            </a:pathLst>
          </a:custGeom>
          <a:solidFill>
            <a:schemeClr val="bg1"/>
          </a:solidFill>
          <a:ln w="1266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5A18DCF3-44FD-4B9E-A665-5977B6CB858E}"/>
              </a:ext>
            </a:extLst>
          </p:cNvPr>
          <p:cNvGrpSpPr/>
          <p:nvPr/>
        </p:nvGrpSpPr>
        <p:grpSpPr>
          <a:xfrm>
            <a:off x="7788460" y="-141021"/>
            <a:ext cx="3360193" cy="3801979"/>
            <a:chOff x="7785569" y="-315324"/>
            <a:chExt cx="3360193" cy="3801979"/>
          </a:xfrm>
        </p:grpSpPr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FE10978F-97AD-4225-85A3-56D09752402A}"/>
                </a:ext>
              </a:extLst>
            </p:cNvPr>
            <p:cNvSpPr/>
            <p:nvPr/>
          </p:nvSpPr>
          <p:spPr>
            <a:xfrm>
              <a:off x="7785569" y="-315324"/>
              <a:ext cx="3360193" cy="38019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="" xmlns:a16="http://schemas.microsoft.com/office/drawing/2014/main" id="{472539A9-6C59-480B-96C9-95589A9D14AE}"/>
                </a:ext>
              </a:extLst>
            </p:cNvPr>
            <p:cNvSpPr/>
            <p:nvPr/>
          </p:nvSpPr>
          <p:spPr>
            <a:xfrm>
              <a:off x="8791896" y="3071291"/>
              <a:ext cx="1347537" cy="155857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  <a:effectLst>
              <a:outerShdw blurRad="1270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자유형: 도형 9">
            <a:extLst>
              <a:ext uri="{FF2B5EF4-FFF2-40B4-BE49-F238E27FC236}">
                <a16:creationId xmlns="" xmlns:a16="http://schemas.microsoft.com/office/drawing/2014/main" id="{AED48E4A-1F3B-4F89-B614-0E89E6CE70AE}"/>
              </a:ext>
            </a:extLst>
          </p:cNvPr>
          <p:cNvSpPr/>
          <p:nvPr/>
        </p:nvSpPr>
        <p:spPr>
          <a:xfrm>
            <a:off x="0" y="10082"/>
            <a:ext cx="12192000" cy="6858000"/>
          </a:xfrm>
          <a:custGeom>
            <a:avLst/>
            <a:gdLst>
              <a:gd name="connsiteX0" fmla="*/ 9465667 w 12192000"/>
              <a:gd name="connsiteY0" fmla="*/ 1183105 h 6858000"/>
              <a:gd name="connsiteX1" fmla="*/ 7997814 w 12192000"/>
              <a:gd name="connsiteY1" fmla="*/ 2650958 h 6858000"/>
              <a:gd name="connsiteX2" fmla="*/ 7997814 w 12192000"/>
              <a:gd name="connsiteY2" fmla="*/ 4207041 h 6858000"/>
              <a:gd name="connsiteX3" fmla="*/ 9465667 w 12192000"/>
              <a:gd name="connsiteY3" fmla="*/ 5674894 h 6858000"/>
              <a:gd name="connsiteX4" fmla="*/ 9465666 w 12192000"/>
              <a:gd name="connsiteY4" fmla="*/ 5674895 h 6858000"/>
              <a:gd name="connsiteX5" fmla="*/ 10933519 w 12192000"/>
              <a:gd name="connsiteY5" fmla="*/ 4207042 h 6858000"/>
              <a:gd name="connsiteX6" fmla="*/ 10933520 w 12192000"/>
              <a:gd name="connsiteY6" fmla="*/ 2650958 h 6858000"/>
              <a:gd name="connsiteX7" fmla="*/ 9465667 w 12192000"/>
              <a:gd name="connsiteY7" fmla="*/ 1183105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9465667" y="1183105"/>
                </a:moveTo>
                <a:cubicBezTo>
                  <a:pt x="8654994" y="1183105"/>
                  <a:pt x="7997814" y="1840285"/>
                  <a:pt x="7997814" y="2650958"/>
                </a:cubicBezTo>
                <a:lnTo>
                  <a:pt x="7997814" y="4207041"/>
                </a:lnTo>
                <a:cubicBezTo>
                  <a:pt x="7997814" y="5017714"/>
                  <a:pt x="8654994" y="5674894"/>
                  <a:pt x="9465667" y="5674894"/>
                </a:cubicBezTo>
                <a:lnTo>
                  <a:pt x="9465666" y="5674895"/>
                </a:lnTo>
                <a:cubicBezTo>
                  <a:pt x="10276339" y="5674895"/>
                  <a:pt x="10933519" y="5017715"/>
                  <a:pt x="10933519" y="4207042"/>
                </a:cubicBezTo>
                <a:cubicBezTo>
                  <a:pt x="10933519" y="3688347"/>
                  <a:pt x="10933520" y="3169653"/>
                  <a:pt x="10933520" y="2650958"/>
                </a:cubicBezTo>
                <a:cubicBezTo>
                  <a:pt x="10933520" y="1840285"/>
                  <a:pt x="10276340" y="1183105"/>
                  <a:pt x="9465667" y="118310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그래픽 77">
            <a:extLst>
              <a:ext uri="{FF2B5EF4-FFF2-40B4-BE49-F238E27FC236}">
                <a16:creationId xmlns="" xmlns:a16="http://schemas.microsoft.com/office/drawing/2014/main" id="{322EA96E-E836-4DAD-94E5-A1ED210CA167}"/>
              </a:ext>
            </a:extLst>
          </p:cNvPr>
          <p:cNvSpPr/>
          <p:nvPr/>
        </p:nvSpPr>
        <p:spPr>
          <a:xfrm>
            <a:off x="8199679" y="3849827"/>
            <a:ext cx="566514" cy="353205"/>
          </a:xfrm>
          <a:custGeom>
            <a:avLst/>
            <a:gdLst>
              <a:gd name="connsiteX0" fmla="*/ 4760275 w 5874864"/>
              <a:gd name="connsiteY0" fmla="*/ 1428809 h 3662802"/>
              <a:gd name="connsiteX1" fmla="*/ 4539561 w 5874864"/>
              <a:gd name="connsiteY1" fmla="*/ 1450921 h 3662802"/>
              <a:gd name="connsiteX2" fmla="*/ 4059110 w 5874864"/>
              <a:gd name="connsiteY2" fmla="*/ 816812 h 3662802"/>
              <a:gd name="connsiteX3" fmla="*/ 3264775 w 5874864"/>
              <a:gd name="connsiteY3" fmla="*/ 802384 h 3662802"/>
              <a:gd name="connsiteX4" fmla="*/ 1708163 w 5874864"/>
              <a:gd name="connsiteY4" fmla="*/ 73420 h 3662802"/>
              <a:gd name="connsiteX5" fmla="*/ 980774 w 5874864"/>
              <a:gd name="connsiteY5" fmla="*/ 1633385 h 3662802"/>
              <a:gd name="connsiteX6" fmla="*/ 115 w 5874864"/>
              <a:gd name="connsiteY6" fmla="*/ 2663065 h 3662802"/>
              <a:gd name="connsiteX7" fmla="*/ 1011201 w 5874864"/>
              <a:gd name="connsiteY7" fmla="*/ 3662802 h 3662802"/>
              <a:gd name="connsiteX8" fmla="*/ 4760275 w 5874864"/>
              <a:gd name="connsiteY8" fmla="*/ 3662802 h 3662802"/>
              <a:gd name="connsiteX9" fmla="*/ 5874864 w 5874864"/>
              <a:gd name="connsiteY9" fmla="*/ 2545806 h 3662802"/>
              <a:gd name="connsiteX10" fmla="*/ 4760275 w 5874864"/>
              <a:gd name="connsiteY10" fmla="*/ 1428809 h 3662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74864" h="3662802">
                <a:moveTo>
                  <a:pt x="4760275" y="1428809"/>
                </a:moveTo>
                <a:cubicBezTo>
                  <a:pt x="4686155" y="1428809"/>
                  <a:pt x="4612199" y="1436197"/>
                  <a:pt x="4539561" y="1450921"/>
                </a:cubicBezTo>
                <a:cubicBezTo>
                  <a:pt x="4484794" y="1176980"/>
                  <a:pt x="4307714" y="943297"/>
                  <a:pt x="4059110" y="816812"/>
                </a:cubicBezTo>
                <a:cubicBezTo>
                  <a:pt x="3810544" y="690326"/>
                  <a:pt x="3517787" y="685022"/>
                  <a:pt x="3264775" y="802384"/>
                </a:cubicBezTo>
                <a:cubicBezTo>
                  <a:pt x="3035803" y="170304"/>
                  <a:pt x="2338881" y="-156048"/>
                  <a:pt x="1708163" y="73420"/>
                </a:cubicBezTo>
                <a:cubicBezTo>
                  <a:pt x="1077449" y="302888"/>
                  <a:pt x="751801" y="1001359"/>
                  <a:pt x="980774" y="1633385"/>
                </a:cubicBezTo>
                <a:cubicBezTo>
                  <a:pt x="428278" y="1650889"/>
                  <a:pt x="-8147" y="2109187"/>
                  <a:pt x="115" y="2663065"/>
                </a:cubicBezTo>
                <a:cubicBezTo>
                  <a:pt x="8427" y="3217007"/>
                  <a:pt x="458409" y="3661914"/>
                  <a:pt x="1011201" y="3662802"/>
                </a:cubicBezTo>
                <a:lnTo>
                  <a:pt x="4760275" y="3662802"/>
                </a:lnTo>
                <a:cubicBezTo>
                  <a:pt x="5375807" y="3662802"/>
                  <a:pt x="5874864" y="3162718"/>
                  <a:pt x="5874864" y="2545806"/>
                </a:cubicBezTo>
                <a:cubicBezTo>
                  <a:pt x="5874864" y="1928894"/>
                  <a:pt x="5375807" y="1428809"/>
                  <a:pt x="4760275" y="1428809"/>
                </a:cubicBezTo>
                <a:close/>
              </a:path>
            </a:pathLst>
          </a:custGeom>
          <a:solidFill>
            <a:schemeClr val="bg1"/>
          </a:solidFill>
          <a:ln w="1266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8" name="그래픽 77">
            <a:extLst>
              <a:ext uri="{FF2B5EF4-FFF2-40B4-BE49-F238E27FC236}">
                <a16:creationId xmlns="" xmlns:a16="http://schemas.microsoft.com/office/drawing/2014/main" id="{AFD58CB8-82D6-426E-B285-B020DF9D53EB}"/>
              </a:ext>
            </a:extLst>
          </p:cNvPr>
          <p:cNvSpPr/>
          <p:nvPr/>
        </p:nvSpPr>
        <p:spPr>
          <a:xfrm>
            <a:off x="9902189" y="4748047"/>
            <a:ext cx="412131" cy="256952"/>
          </a:xfrm>
          <a:custGeom>
            <a:avLst/>
            <a:gdLst>
              <a:gd name="connsiteX0" fmla="*/ 4760275 w 5874864"/>
              <a:gd name="connsiteY0" fmla="*/ 1428809 h 3662802"/>
              <a:gd name="connsiteX1" fmla="*/ 4539561 w 5874864"/>
              <a:gd name="connsiteY1" fmla="*/ 1450921 h 3662802"/>
              <a:gd name="connsiteX2" fmla="*/ 4059110 w 5874864"/>
              <a:gd name="connsiteY2" fmla="*/ 816812 h 3662802"/>
              <a:gd name="connsiteX3" fmla="*/ 3264775 w 5874864"/>
              <a:gd name="connsiteY3" fmla="*/ 802384 h 3662802"/>
              <a:gd name="connsiteX4" fmla="*/ 1708163 w 5874864"/>
              <a:gd name="connsiteY4" fmla="*/ 73420 h 3662802"/>
              <a:gd name="connsiteX5" fmla="*/ 980774 w 5874864"/>
              <a:gd name="connsiteY5" fmla="*/ 1633385 h 3662802"/>
              <a:gd name="connsiteX6" fmla="*/ 115 w 5874864"/>
              <a:gd name="connsiteY6" fmla="*/ 2663065 h 3662802"/>
              <a:gd name="connsiteX7" fmla="*/ 1011201 w 5874864"/>
              <a:gd name="connsiteY7" fmla="*/ 3662802 h 3662802"/>
              <a:gd name="connsiteX8" fmla="*/ 4760275 w 5874864"/>
              <a:gd name="connsiteY8" fmla="*/ 3662802 h 3662802"/>
              <a:gd name="connsiteX9" fmla="*/ 5874864 w 5874864"/>
              <a:gd name="connsiteY9" fmla="*/ 2545806 h 3662802"/>
              <a:gd name="connsiteX10" fmla="*/ 4760275 w 5874864"/>
              <a:gd name="connsiteY10" fmla="*/ 1428809 h 3662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74864" h="3662802">
                <a:moveTo>
                  <a:pt x="4760275" y="1428809"/>
                </a:moveTo>
                <a:cubicBezTo>
                  <a:pt x="4686155" y="1428809"/>
                  <a:pt x="4612199" y="1436197"/>
                  <a:pt x="4539561" y="1450921"/>
                </a:cubicBezTo>
                <a:cubicBezTo>
                  <a:pt x="4484794" y="1176980"/>
                  <a:pt x="4307714" y="943297"/>
                  <a:pt x="4059110" y="816812"/>
                </a:cubicBezTo>
                <a:cubicBezTo>
                  <a:pt x="3810544" y="690326"/>
                  <a:pt x="3517787" y="685022"/>
                  <a:pt x="3264775" y="802384"/>
                </a:cubicBezTo>
                <a:cubicBezTo>
                  <a:pt x="3035803" y="170304"/>
                  <a:pt x="2338881" y="-156048"/>
                  <a:pt x="1708163" y="73420"/>
                </a:cubicBezTo>
                <a:cubicBezTo>
                  <a:pt x="1077449" y="302888"/>
                  <a:pt x="751801" y="1001359"/>
                  <a:pt x="980774" y="1633385"/>
                </a:cubicBezTo>
                <a:cubicBezTo>
                  <a:pt x="428278" y="1650889"/>
                  <a:pt x="-8147" y="2109187"/>
                  <a:pt x="115" y="2663065"/>
                </a:cubicBezTo>
                <a:cubicBezTo>
                  <a:pt x="8427" y="3217007"/>
                  <a:pt x="458409" y="3661914"/>
                  <a:pt x="1011201" y="3662802"/>
                </a:cubicBezTo>
                <a:lnTo>
                  <a:pt x="4760275" y="3662802"/>
                </a:lnTo>
                <a:cubicBezTo>
                  <a:pt x="5375807" y="3662802"/>
                  <a:pt x="5874864" y="3162718"/>
                  <a:pt x="5874864" y="2545806"/>
                </a:cubicBezTo>
                <a:cubicBezTo>
                  <a:pt x="5874864" y="1928894"/>
                  <a:pt x="5375807" y="1428809"/>
                  <a:pt x="4760275" y="1428809"/>
                </a:cubicBezTo>
                <a:close/>
              </a:path>
            </a:pathLst>
          </a:custGeom>
          <a:solidFill>
            <a:schemeClr val="bg1"/>
          </a:solidFill>
          <a:ln w="12666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="" xmlns:a16="http://schemas.microsoft.com/office/drawing/2014/main" id="{CC703C61-7B4C-457D-B9FE-572433D00B40}"/>
              </a:ext>
            </a:extLst>
          </p:cNvPr>
          <p:cNvSpPr/>
          <p:nvPr/>
        </p:nvSpPr>
        <p:spPr>
          <a:xfrm>
            <a:off x="7573930" y="726342"/>
            <a:ext cx="3783464" cy="5384991"/>
          </a:xfrm>
          <a:custGeom>
            <a:avLst/>
            <a:gdLst>
              <a:gd name="connsiteX0" fmla="*/ 1891733 w 3783464"/>
              <a:gd name="connsiteY0" fmla="*/ 456054 h 5384991"/>
              <a:gd name="connsiteX1" fmla="*/ 423880 w 3783464"/>
              <a:gd name="connsiteY1" fmla="*/ 1923907 h 5384991"/>
              <a:gd name="connsiteX2" fmla="*/ 423880 w 3783464"/>
              <a:gd name="connsiteY2" fmla="*/ 3479990 h 5384991"/>
              <a:gd name="connsiteX3" fmla="*/ 1891733 w 3783464"/>
              <a:gd name="connsiteY3" fmla="*/ 4947843 h 5384991"/>
              <a:gd name="connsiteX4" fmla="*/ 1891732 w 3783464"/>
              <a:gd name="connsiteY4" fmla="*/ 4947844 h 5384991"/>
              <a:gd name="connsiteX5" fmla="*/ 3359585 w 3783464"/>
              <a:gd name="connsiteY5" fmla="*/ 3479991 h 5384991"/>
              <a:gd name="connsiteX6" fmla="*/ 3359586 w 3783464"/>
              <a:gd name="connsiteY6" fmla="*/ 1923907 h 5384991"/>
              <a:gd name="connsiteX7" fmla="*/ 1891733 w 3783464"/>
              <a:gd name="connsiteY7" fmla="*/ 456054 h 5384991"/>
              <a:gd name="connsiteX8" fmla="*/ 1891732 w 3783464"/>
              <a:gd name="connsiteY8" fmla="*/ 0 h 5384991"/>
              <a:gd name="connsiteX9" fmla="*/ 3783464 w 3783464"/>
              <a:gd name="connsiteY9" fmla="*/ 1891732 h 5384991"/>
              <a:gd name="connsiteX10" fmla="*/ 3783464 w 3783464"/>
              <a:gd name="connsiteY10" fmla="*/ 3493259 h 5384991"/>
              <a:gd name="connsiteX11" fmla="*/ 1891732 w 3783464"/>
              <a:gd name="connsiteY11" fmla="*/ 5384991 h 5384991"/>
              <a:gd name="connsiteX12" fmla="*/ 0 w 3783464"/>
              <a:gd name="connsiteY12" fmla="*/ 3493259 h 5384991"/>
              <a:gd name="connsiteX13" fmla="*/ 0 w 3783464"/>
              <a:gd name="connsiteY13" fmla="*/ 1891732 h 5384991"/>
              <a:gd name="connsiteX14" fmla="*/ 1891732 w 3783464"/>
              <a:gd name="connsiteY14" fmla="*/ 0 h 5384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83464" h="5384991">
                <a:moveTo>
                  <a:pt x="1891733" y="456054"/>
                </a:moveTo>
                <a:cubicBezTo>
                  <a:pt x="1081060" y="456054"/>
                  <a:pt x="423880" y="1113234"/>
                  <a:pt x="423880" y="1923907"/>
                </a:cubicBezTo>
                <a:lnTo>
                  <a:pt x="423880" y="3479990"/>
                </a:lnTo>
                <a:cubicBezTo>
                  <a:pt x="423880" y="4290663"/>
                  <a:pt x="1081060" y="4947843"/>
                  <a:pt x="1891733" y="4947843"/>
                </a:cubicBezTo>
                <a:lnTo>
                  <a:pt x="1891732" y="4947844"/>
                </a:lnTo>
                <a:cubicBezTo>
                  <a:pt x="2702405" y="4947844"/>
                  <a:pt x="3359585" y="4290664"/>
                  <a:pt x="3359585" y="3479991"/>
                </a:cubicBezTo>
                <a:cubicBezTo>
                  <a:pt x="3359585" y="2961296"/>
                  <a:pt x="3359586" y="2442602"/>
                  <a:pt x="3359586" y="1923907"/>
                </a:cubicBezTo>
                <a:cubicBezTo>
                  <a:pt x="3359586" y="1113234"/>
                  <a:pt x="2702406" y="456054"/>
                  <a:pt x="1891733" y="456054"/>
                </a:cubicBezTo>
                <a:close/>
                <a:moveTo>
                  <a:pt x="1891732" y="0"/>
                </a:moveTo>
                <a:cubicBezTo>
                  <a:pt x="2936507" y="0"/>
                  <a:pt x="3783464" y="846957"/>
                  <a:pt x="3783464" y="1891732"/>
                </a:cubicBezTo>
                <a:lnTo>
                  <a:pt x="3783464" y="3493259"/>
                </a:lnTo>
                <a:cubicBezTo>
                  <a:pt x="3783464" y="4538034"/>
                  <a:pt x="2936507" y="5384991"/>
                  <a:pt x="1891732" y="5384991"/>
                </a:cubicBezTo>
                <a:cubicBezTo>
                  <a:pt x="846957" y="5384991"/>
                  <a:pt x="0" y="4538034"/>
                  <a:pt x="0" y="3493259"/>
                </a:cubicBezTo>
                <a:lnTo>
                  <a:pt x="0" y="1891732"/>
                </a:lnTo>
                <a:cubicBezTo>
                  <a:pt x="0" y="846957"/>
                  <a:pt x="846957" y="0"/>
                  <a:pt x="189173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24000">
                <a:schemeClr val="bg1">
                  <a:lumMod val="85000"/>
                </a:schemeClr>
              </a:gs>
              <a:gs pos="48336">
                <a:srgbClr val="E6E6E6"/>
              </a:gs>
              <a:gs pos="76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3000000" scaled="0"/>
            <a:tileRect/>
          </a:gradFill>
          <a:ln>
            <a:noFill/>
          </a:ln>
          <a:effectLst>
            <a:glow rad="127000">
              <a:schemeClr val="bg1">
                <a:lumMod val="85000"/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3C52D74D-733C-4F81-BADA-DEABF0E88F6B}"/>
              </a:ext>
            </a:extLst>
          </p:cNvPr>
          <p:cNvSpPr txBox="1"/>
          <p:nvPr/>
        </p:nvSpPr>
        <p:spPr>
          <a:xfrm>
            <a:off x="274604" y="1759969"/>
            <a:ext cx="5069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INDEX</a:t>
            </a:r>
            <a:endParaRPr lang="ko-KR" altLang="en-US" sz="5400" dirty="0">
              <a:solidFill>
                <a:schemeClr val="tx1">
                  <a:lumMod val="65000"/>
                  <a:lumOff val="3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94EA1B18-7123-4785-8D93-2BB180D2FF54}"/>
              </a:ext>
            </a:extLst>
          </p:cNvPr>
          <p:cNvSpPr txBox="1"/>
          <p:nvPr/>
        </p:nvSpPr>
        <p:spPr>
          <a:xfrm>
            <a:off x="313934" y="3321774"/>
            <a:ext cx="58393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설명</a:t>
            </a:r>
            <a:endParaRPr lang="en-US" altLang="ko-KR" sz="3200" dirty="0"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32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DB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32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-DB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연결</a:t>
            </a:r>
            <a:endParaRPr lang="en-US" altLang="ko-KR" sz="3200" dirty="0"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32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결과물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32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후기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100006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48148E-6 L -2.08333E-6 -0.18658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Box 177">
            <a:extLst>
              <a:ext uri="{FF2B5EF4-FFF2-40B4-BE49-F238E27FC236}">
                <a16:creationId xmlns="" xmlns:a16="http://schemas.microsoft.com/office/drawing/2014/main" id="{A2375961-05CE-4E65-99E2-6292667AB93C}"/>
              </a:ext>
            </a:extLst>
          </p:cNvPr>
          <p:cNvSpPr txBox="1"/>
          <p:nvPr/>
        </p:nvSpPr>
        <p:spPr>
          <a:xfrm>
            <a:off x="254830" y="1188670"/>
            <a:ext cx="10397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최종 예약정보를 예약현황 </a:t>
            </a:r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DB</a:t>
            </a:r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에 추가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38B88A0-ABE4-421D-B76A-4E87513DED33}"/>
              </a:ext>
            </a:extLst>
          </p:cNvPr>
          <p:cNvSpPr txBox="1"/>
          <p:nvPr/>
        </p:nvSpPr>
        <p:spPr>
          <a:xfrm>
            <a:off x="254830" y="284018"/>
            <a:ext cx="5839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DB</a:t>
            </a:r>
            <a:r>
              <a:rPr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연결</a:t>
            </a: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="" xmlns:a16="http://schemas.microsoft.com/office/drawing/2014/main" id="{BADE2DED-F9EA-4228-9928-6C5A72FC3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4" y="2093322"/>
            <a:ext cx="12192000" cy="388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8600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Box 177">
            <a:extLst>
              <a:ext uri="{FF2B5EF4-FFF2-40B4-BE49-F238E27FC236}">
                <a16:creationId xmlns="" xmlns:a16="http://schemas.microsoft.com/office/drawing/2014/main" id="{A2375961-05CE-4E65-99E2-6292667AB93C}"/>
              </a:ext>
            </a:extLst>
          </p:cNvPr>
          <p:cNvSpPr txBox="1"/>
          <p:nvPr/>
        </p:nvSpPr>
        <p:spPr>
          <a:xfrm>
            <a:off x="1972300" y="2613392"/>
            <a:ext cx="82437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실행</a:t>
            </a:r>
            <a:endParaRPr lang="ko-KR" altLang="en-US" sz="10000" dirty="0">
              <a:solidFill>
                <a:schemeClr val="bg2">
                  <a:lumMod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38B88A0-ABE4-421D-B76A-4E87513DED33}"/>
              </a:ext>
            </a:extLst>
          </p:cNvPr>
          <p:cNvSpPr txBox="1"/>
          <p:nvPr/>
        </p:nvSpPr>
        <p:spPr>
          <a:xfrm>
            <a:off x="254830" y="284018"/>
            <a:ext cx="5839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결과물</a:t>
            </a:r>
            <a:endParaRPr lang="ko-KR" alt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215998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그룹 82">
            <a:extLst>
              <a:ext uri="{FF2B5EF4-FFF2-40B4-BE49-F238E27FC236}">
                <a16:creationId xmlns="" xmlns:a16="http://schemas.microsoft.com/office/drawing/2014/main" id="{DB2C5355-E3F3-4154-93F2-323DD454B5D6}"/>
              </a:ext>
            </a:extLst>
          </p:cNvPr>
          <p:cNvGrpSpPr/>
          <p:nvPr/>
        </p:nvGrpSpPr>
        <p:grpSpPr>
          <a:xfrm>
            <a:off x="2693096" y="468347"/>
            <a:ext cx="9130779" cy="1736966"/>
            <a:chOff x="2693096" y="468347"/>
            <a:chExt cx="9130779" cy="1736966"/>
          </a:xfrm>
        </p:grpSpPr>
        <p:sp>
          <p:nvSpPr>
            <p:cNvPr id="81" name="직사각형 80">
              <a:extLst>
                <a:ext uri="{FF2B5EF4-FFF2-40B4-BE49-F238E27FC236}">
                  <a16:creationId xmlns="" xmlns:a16="http://schemas.microsoft.com/office/drawing/2014/main" id="{790D95B0-BE94-4AAA-9AD7-A0E71CFE49AA}"/>
                </a:ext>
              </a:extLst>
            </p:cNvPr>
            <p:cNvSpPr/>
            <p:nvPr/>
          </p:nvSpPr>
          <p:spPr>
            <a:xfrm>
              <a:off x="2693096" y="468347"/>
              <a:ext cx="9130779" cy="156966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altLang="ko-KR" sz="9600" b="0" cap="none" spc="0" dirty="0">
                  <a:ln w="0"/>
                  <a:solidFill>
                    <a:schemeClr val="bg1"/>
                  </a:solidFill>
                  <a:effectLst>
                    <a:outerShdw blurRad="983040" algn="ctr" rotWithShape="0">
                      <a:prstClr val="black">
                        <a:alpha val="20000"/>
                      </a:prstClr>
                    </a:outerShdw>
                  </a:effectLst>
                  <a:latin typeface="HY울릉도B" panose="02030600000101010101" pitchFamily="18" charset="-127"/>
                  <a:ea typeface="HY울릉도B" panose="02030600000101010101" pitchFamily="18" charset="-127"/>
                </a:rPr>
                <a:t>Thank</a:t>
              </a:r>
              <a:r>
                <a:rPr lang="en-US" altLang="ko-KR" sz="9600" b="0" cap="none" spc="0" dirty="0">
                  <a:ln w="0"/>
                  <a:solidFill>
                    <a:schemeClr val="bg1"/>
                  </a:solidFill>
                  <a:effectLst>
                    <a:outerShdw blurRad="983040" algn="ctr" rotWithShape="0">
                      <a:prstClr val="black">
                        <a:alpha val="20000"/>
                      </a:prstClr>
                    </a:outerShdw>
                  </a:effectLst>
                  <a:latin typeface="레시피코리아 Medium" panose="02020603020101020101" pitchFamily="18" charset="-127"/>
                  <a:ea typeface="레시피코리아 Medium" panose="02020603020101020101" pitchFamily="18" charset="-127"/>
                </a:rPr>
                <a:t> </a:t>
              </a:r>
              <a:r>
                <a:rPr lang="en-US" altLang="ko-KR" sz="9600" b="0" cap="none" spc="0" dirty="0">
                  <a:ln w="0"/>
                  <a:solidFill>
                    <a:schemeClr val="bg1"/>
                  </a:solidFill>
                  <a:effectLst>
                    <a:outerShdw blurRad="983040" algn="ctr" rotWithShape="0">
                      <a:prstClr val="black">
                        <a:alpha val="20000"/>
                      </a:prstClr>
                    </a:outerShdw>
                  </a:effectLst>
                  <a:latin typeface="HY태백B" panose="02030600000101010101" pitchFamily="18" charset="-127"/>
                  <a:ea typeface="HY태백B" panose="02030600000101010101" pitchFamily="18" charset="-127"/>
                </a:rPr>
                <a:t>You</a:t>
              </a: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="" xmlns:a16="http://schemas.microsoft.com/office/drawing/2014/main" id="{43DACB15-8A45-4746-B243-9ACFA45BCCAD}"/>
                </a:ext>
              </a:extLst>
            </p:cNvPr>
            <p:cNvSpPr/>
            <p:nvPr/>
          </p:nvSpPr>
          <p:spPr>
            <a:xfrm>
              <a:off x="8851915" y="1835981"/>
              <a:ext cx="2887329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ko-KR" altLang="en-US" dirty="0">
                  <a:ln w="0"/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983040" algn="ctr" rotWithShape="0">
                      <a:prstClr val="black">
                        <a:alpha val="20000"/>
                      </a:prstClr>
                    </a:outerShdw>
                  </a:effectLst>
                  <a:latin typeface="HY울릉도B" panose="02030600000101010101" pitchFamily="18" charset="-127"/>
                  <a:ea typeface="HY울릉도B" panose="02030600000101010101" pitchFamily="18" charset="-127"/>
                </a:rPr>
                <a:t>비행기 예약 데이터베이스</a:t>
              </a:r>
              <a:endParaRPr lang="en-US" altLang="ko-KR" b="0" cap="none" spc="0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983040" algn="ctr" rotWithShape="0">
                    <a:prstClr val="black">
                      <a:alpha val="20000"/>
                    </a:prstClr>
                  </a:outerShdw>
                </a:effectLst>
                <a:latin typeface="HY울릉도B" panose="02030600000101010101" pitchFamily="18" charset="-127"/>
                <a:ea typeface="HY울릉도B" panose="02030600000101010101" pitchFamily="18" charset="-127"/>
              </a:endParaRPr>
            </a:p>
          </p:txBody>
        </p:sp>
      </p:grpSp>
      <p:sp>
        <p:nvSpPr>
          <p:cNvPr id="4" name="타원 3">
            <a:extLst>
              <a:ext uri="{FF2B5EF4-FFF2-40B4-BE49-F238E27FC236}">
                <a16:creationId xmlns="" xmlns:a16="http://schemas.microsoft.com/office/drawing/2014/main" id="{7E4B43AB-C855-419F-8C91-B4E0E4F3BE6B}"/>
              </a:ext>
            </a:extLst>
          </p:cNvPr>
          <p:cNvSpPr/>
          <p:nvPr/>
        </p:nvSpPr>
        <p:spPr>
          <a:xfrm>
            <a:off x="128337" y="-673767"/>
            <a:ext cx="401052" cy="4010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="" xmlns:a16="http://schemas.microsoft.com/office/drawing/2014/main" id="{2C4EEA64-8105-43DF-818D-056D292BE48A}"/>
              </a:ext>
            </a:extLst>
          </p:cNvPr>
          <p:cNvSpPr/>
          <p:nvPr/>
        </p:nvSpPr>
        <p:spPr>
          <a:xfrm>
            <a:off x="705852" y="-673767"/>
            <a:ext cx="401052" cy="401052"/>
          </a:xfrm>
          <a:prstGeom prst="ellipse">
            <a:avLst/>
          </a:prstGeom>
          <a:solidFill>
            <a:srgbClr val="D5F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="" xmlns:a16="http://schemas.microsoft.com/office/drawing/2014/main" id="{638F7AAD-DEC4-47A1-9F02-F787DAF7F578}"/>
              </a:ext>
            </a:extLst>
          </p:cNvPr>
          <p:cNvSpPr/>
          <p:nvPr/>
        </p:nvSpPr>
        <p:spPr>
          <a:xfrm>
            <a:off x="1283367" y="-673767"/>
            <a:ext cx="401052" cy="40105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="" xmlns:a16="http://schemas.microsoft.com/office/drawing/2014/main" id="{83216A43-05E5-4535-AD1C-38CED5A2900B}"/>
              </a:ext>
            </a:extLst>
          </p:cNvPr>
          <p:cNvSpPr/>
          <p:nvPr/>
        </p:nvSpPr>
        <p:spPr>
          <a:xfrm>
            <a:off x="1860882" y="-673767"/>
            <a:ext cx="401052" cy="40105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03216C2B-EF8F-4552-9774-17972DE47C70}"/>
              </a:ext>
            </a:extLst>
          </p:cNvPr>
          <p:cNvSpPr/>
          <p:nvPr/>
        </p:nvSpPr>
        <p:spPr>
          <a:xfrm>
            <a:off x="2438397" y="-673767"/>
            <a:ext cx="401052" cy="40105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0" name="그룹 79">
            <a:extLst>
              <a:ext uri="{FF2B5EF4-FFF2-40B4-BE49-F238E27FC236}">
                <a16:creationId xmlns="" xmlns:a16="http://schemas.microsoft.com/office/drawing/2014/main" id="{F41F94CF-97A1-42B9-9252-9D05C9B62173}"/>
              </a:ext>
            </a:extLst>
          </p:cNvPr>
          <p:cNvGrpSpPr/>
          <p:nvPr/>
        </p:nvGrpSpPr>
        <p:grpSpPr>
          <a:xfrm>
            <a:off x="0" y="5582653"/>
            <a:ext cx="12192000" cy="1275347"/>
            <a:chOff x="0" y="5582653"/>
            <a:chExt cx="12192000" cy="1275347"/>
          </a:xfrm>
        </p:grpSpPr>
        <p:sp>
          <p:nvSpPr>
            <p:cNvPr id="9" name="직사각형 8">
              <a:extLst>
                <a:ext uri="{FF2B5EF4-FFF2-40B4-BE49-F238E27FC236}">
                  <a16:creationId xmlns="" xmlns:a16="http://schemas.microsoft.com/office/drawing/2014/main" id="{82C7DEC5-3178-4F37-95C6-03705FF0894F}"/>
                </a:ext>
              </a:extLst>
            </p:cNvPr>
            <p:cNvSpPr/>
            <p:nvPr/>
          </p:nvSpPr>
          <p:spPr>
            <a:xfrm>
              <a:off x="0" y="5582653"/>
              <a:ext cx="12192000" cy="12753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="" xmlns:a16="http://schemas.microsoft.com/office/drawing/2014/main" id="{AFBC59F2-3A3A-467B-A8AF-FAA47FB9C82A}"/>
                </a:ext>
              </a:extLst>
            </p:cNvPr>
            <p:cNvCxnSpPr>
              <a:cxnSpLocks/>
              <a:stCxn id="9" idx="3"/>
              <a:endCxn id="9" idx="1"/>
            </p:cNvCxnSpPr>
            <p:nvPr/>
          </p:nvCxnSpPr>
          <p:spPr>
            <a:xfrm flipH="1">
              <a:off x="0" y="6220327"/>
              <a:ext cx="12192000" cy="0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그룹 75">
            <a:extLst>
              <a:ext uri="{FF2B5EF4-FFF2-40B4-BE49-F238E27FC236}">
                <a16:creationId xmlns="" xmlns:a16="http://schemas.microsoft.com/office/drawing/2014/main" id="{0C1BF190-32EE-4EE8-AAE6-5DC0D1480F1B}"/>
              </a:ext>
            </a:extLst>
          </p:cNvPr>
          <p:cNvGrpSpPr/>
          <p:nvPr/>
        </p:nvGrpSpPr>
        <p:grpSpPr>
          <a:xfrm>
            <a:off x="-4465044" y="2284224"/>
            <a:ext cx="12010169" cy="4573776"/>
            <a:chOff x="-4465044" y="2284224"/>
            <a:chExt cx="12010169" cy="4573776"/>
          </a:xfrm>
        </p:grpSpPr>
        <p:grpSp>
          <p:nvGrpSpPr>
            <p:cNvPr id="61" name="그룹 60">
              <a:extLst>
                <a:ext uri="{FF2B5EF4-FFF2-40B4-BE49-F238E27FC236}">
                  <a16:creationId xmlns="" xmlns:a16="http://schemas.microsoft.com/office/drawing/2014/main" id="{EA6076AD-8579-44C2-B24E-EE51FCCB486F}"/>
                </a:ext>
              </a:extLst>
            </p:cNvPr>
            <p:cNvGrpSpPr/>
            <p:nvPr/>
          </p:nvGrpSpPr>
          <p:grpSpPr>
            <a:xfrm>
              <a:off x="-4465044" y="2284224"/>
              <a:ext cx="12010169" cy="4573776"/>
              <a:chOff x="1334165" y="1185194"/>
              <a:chExt cx="7044514" cy="2682729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="" xmlns:a16="http://schemas.microsoft.com/office/drawing/2014/main" id="{FE2E8026-6BFF-4702-9896-5FD811DB890F}"/>
                  </a:ext>
                </a:extLst>
              </p:cNvPr>
              <p:cNvGrpSpPr/>
              <p:nvPr/>
            </p:nvGrpSpPr>
            <p:grpSpPr>
              <a:xfrm>
                <a:off x="6891536" y="3023222"/>
                <a:ext cx="314871" cy="473237"/>
                <a:chOff x="6518680" y="-1363582"/>
                <a:chExt cx="1048515" cy="1575872"/>
              </a:xfrm>
            </p:grpSpPr>
            <p:sp>
              <p:nvSpPr>
                <p:cNvPr id="56" name="자유형: 도형 55">
                  <a:extLst>
                    <a:ext uri="{FF2B5EF4-FFF2-40B4-BE49-F238E27FC236}">
                      <a16:creationId xmlns="" xmlns:a16="http://schemas.microsoft.com/office/drawing/2014/main" id="{92F370BD-57D3-4F75-94EF-5A7B081C2C4C}"/>
                    </a:ext>
                  </a:extLst>
                </p:cNvPr>
                <p:cNvSpPr/>
                <p:nvPr/>
              </p:nvSpPr>
              <p:spPr>
                <a:xfrm>
                  <a:off x="6518680" y="-1363582"/>
                  <a:ext cx="1048515" cy="1575872"/>
                </a:xfrm>
                <a:custGeom>
                  <a:avLst/>
                  <a:gdLst>
                    <a:gd name="connsiteX0" fmla="*/ 434721 w 1048514"/>
                    <a:gd name="connsiteY0" fmla="*/ 0 h 1575872"/>
                    <a:gd name="connsiteX1" fmla="*/ 619996 w 1048514"/>
                    <a:gd name="connsiteY1" fmla="*/ 0 h 1575872"/>
                    <a:gd name="connsiteX2" fmla="*/ 619996 w 1048514"/>
                    <a:gd name="connsiteY2" fmla="*/ 537009 h 1575872"/>
                    <a:gd name="connsiteX3" fmla="*/ 629913 w 1048514"/>
                    <a:gd name="connsiteY3" fmla="*/ 538009 h 1575872"/>
                    <a:gd name="connsiteX4" fmla="*/ 1048514 w 1048514"/>
                    <a:gd name="connsiteY4" fmla="*/ 1051615 h 1575872"/>
                    <a:gd name="connsiteX5" fmla="*/ 524257 w 1048514"/>
                    <a:gd name="connsiteY5" fmla="*/ 1575872 h 1575872"/>
                    <a:gd name="connsiteX6" fmla="*/ 0 w 1048514"/>
                    <a:gd name="connsiteY6" fmla="*/ 1051615 h 1575872"/>
                    <a:gd name="connsiteX7" fmla="*/ 418601 w 1048514"/>
                    <a:gd name="connsiteY7" fmla="*/ 538009 h 1575872"/>
                    <a:gd name="connsiteX8" fmla="*/ 434721 w 1048514"/>
                    <a:gd name="connsiteY8" fmla="*/ 536384 h 15758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48514" h="1575872">
                      <a:moveTo>
                        <a:pt x="434721" y="0"/>
                      </a:moveTo>
                      <a:lnTo>
                        <a:pt x="619996" y="0"/>
                      </a:lnTo>
                      <a:lnTo>
                        <a:pt x="619996" y="537009"/>
                      </a:lnTo>
                      <a:lnTo>
                        <a:pt x="629913" y="538009"/>
                      </a:lnTo>
                      <a:cubicBezTo>
                        <a:pt x="868808" y="586894"/>
                        <a:pt x="1048514" y="798268"/>
                        <a:pt x="1048514" y="1051615"/>
                      </a:cubicBezTo>
                      <a:cubicBezTo>
                        <a:pt x="1048514" y="1341154"/>
                        <a:pt x="813796" y="1575872"/>
                        <a:pt x="524257" y="1575872"/>
                      </a:cubicBezTo>
                      <a:cubicBezTo>
                        <a:pt x="234718" y="1575872"/>
                        <a:pt x="0" y="1341154"/>
                        <a:pt x="0" y="1051615"/>
                      </a:cubicBezTo>
                      <a:cubicBezTo>
                        <a:pt x="0" y="798268"/>
                        <a:pt x="179706" y="586894"/>
                        <a:pt x="418601" y="538009"/>
                      </a:cubicBezTo>
                      <a:lnTo>
                        <a:pt x="434721" y="536384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타원 54">
                  <a:extLst>
                    <a:ext uri="{FF2B5EF4-FFF2-40B4-BE49-F238E27FC236}">
                      <a16:creationId xmlns="" xmlns:a16="http://schemas.microsoft.com/office/drawing/2014/main" id="{E82CDE2B-7D23-4D32-86DE-5B363D98EB09}"/>
                    </a:ext>
                  </a:extLst>
                </p:cNvPr>
                <p:cNvSpPr/>
                <p:nvPr/>
              </p:nvSpPr>
              <p:spPr>
                <a:xfrm>
                  <a:off x="6695543" y="-652197"/>
                  <a:ext cx="694797" cy="694797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="" xmlns:a16="http://schemas.microsoft.com/office/drawing/2014/main" id="{05A0F90A-A8BA-43B6-893D-55F0663F67C2}"/>
                  </a:ext>
                </a:extLst>
              </p:cNvPr>
              <p:cNvGrpSpPr/>
              <p:nvPr/>
            </p:nvGrpSpPr>
            <p:grpSpPr>
              <a:xfrm>
                <a:off x="3859391" y="3023222"/>
                <a:ext cx="314871" cy="473237"/>
                <a:chOff x="6518680" y="-1363580"/>
                <a:chExt cx="1048514" cy="1575872"/>
              </a:xfrm>
            </p:grpSpPr>
            <p:sp>
              <p:nvSpPr>
                <p:cNvPr id="59" name="자유형: 도형 58">
                  <a:extLst>
                    <a:ext uri="{FF2B5EF4-FFF2-40B4-BE49-F238E27FC236}">
                      <a16:creationId xmlns="" xmlns:a16="http://schemas.microsoft.com/office/drawing/2014/main" id="{7A237EBB-A2D9-4A7A-8856-A25B5E7329EA}"/>
                    </a:ext>
                  </a:extLst>
                </p:cNvPr>
                <p:cNvSpPr/>
                <p:nvPr/>
              </p:nvSpPr>
              <p:spPr>
                <a:xfrm>
                  <a:off x="6518680" y="-1363580"/>
                  <a:ext cx="1048514" cy="1575872"/>
                </a:xfrm>
                <a:custGeom>
                  <a:avLst/>
                  <a:gdLst>
                    <a:gd name="connsiteX0" fmla="*/ 434721 w 1048514"/>
                    <a:gd name="connsiteY0" fmla="*/ 0 h 1575872"/>
                    <a:gd name="connsiteX1" fmla="*/ 619996 w 1048514"/>
                    <a:gd name="connsiteY1" fmla="*/ 0 h 1575872"/>
                    <a:gd name="connsiteX2" fmla="*/ 619996 w 1048514"/>
                    <a:gd name="connsiteY2" fmla="*/ 537009 h 1575872"/>
                    <a:gd name="connsiteX3" fmla="*/ 629913 w 1048514"/>
                    <a:gd name="connsiteY3" fmla="*/ 538009 h 1575872"/>
                    <a:gd name="connsiteX4" fmla="*/ 1048514 w 1048514"/>
                    <a:gd name="connsiteY4" fmla="*/ 1051615 h 1575872"/>
                    <a:gd name="connsiteX5" fmla="*/ 524257 w 1048514"/>
                    <a:gd name="connsiteY5" fmla="*/ 1575872 h 1575872"/>
                    <a:gd name="connsiteX6" fmla="*/ 0 w 1048514"/>
                    <a:gd name="connsiteY6" fmla="*/ 1051615 h 1575872"/>
                    <a:gd name="connsiteX7" fmla="*/ 418601 w 1048514"/>
                    <a:gd name="connsiteY7" fmla="*/ 538009 h 1575872"/>
                    <a:gd name="connsiteX8" fmla="*/ 434721 w 1048514"/>
                    <a:gd name="connsiteY8" fmla="*/ 536384 h 15758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48514" h="1575872">
                      <a:moveTo>
                        <a:pt x="434721" y="0"/>
                      </a:moveTo>
                      <a:lnTo>
                        <a:pt x="619996" y="0"/>
                      </a:lnTo>
                      <a:lnTo>
                        <a:pt x="619996" y="537009"/>
                      </a:lnTo>
                      <a:lnTo>
                        <a:pt x="629913" y="538009"/>
                      </a:lnTo>
                      <a:cubicBezTo>
                        <a:pt x="868808" y="586894"/>
                        <a:pt x="1048514" y="798268"/>
                        <a:pt x="1048514" y="1051615"/>
                      </a:cubicBezTo>
                      <a:cubicBezTo>
                        <a:pt x="1048514" y="1341154"/>
                        <a:pt x="813796" y="1575872"/>
                        <a:pt x="524257" y="1575872"/>
                      </a:cubicBezTo>
                      <a:cubicBezTo>
                        <a:pt x="234718" y="1575872"/>
                        <a:pt x="0" y="1341154"/>
                        <a:pt x="0" y="1051615"/>
                      </a:cubicBezTo>
                      <a:cubicBezTo>
                        <a:pt x="0" y="798268"/>
                        <a:pt x="179706" y="586894"/>
                        <a:pt x="418601" y="538009"/>
                      </a:cubicBezTo>
                      <a:lnTo>
                        <a:pt x="434721" y="536384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="" xmlns:a16="http://schemas.microsoft.com/office/drawing/2014/main" id="{D0DE1B29-A3AF-4C65-B0EA-B24097716A17}"/>
                    </a:ext>
                  </a:extLst>
                </p:cNvPr>
                <p:cNvSpPr/>
                <p:nvPr/>
              </p:nvSpPr>
              <p:spPr>
                <a:xfrm>
                  <a:off x="6695539" y="-652197"/>
                  <a:ext cx="694796" cy="694796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8" name="자유형: 도형 17">
                <a:extLst>
                  <a:ext uri="{FF2B5EF4-FFF2-40B4-BE49-F238E27FC236}">
                    <a16:creationId xmlns="" xmlns:a16="http://schemas.microsoft.com/office/drawing/2014/main" id="{5B668474-6E2D-45C8-AD7F-1FE4AFB7388C}"/>
                  </a:ext>
                </a:extLst>
              </p:cNvPr>
              <p:cNvSpPr/>
              <p:nvPr/>
            </p:nvSpPr>
            <p:spPr>
              <a:xfrm>
                <a:off x="1483893" y="1185194"/>
                <a:ext cx="1544320" cy="812800"/>
              </a:xfrm>
              <a:custGeom>
                <a:avLst/>
                <a:gdLst>
                  <a:gd name="connsiteX0" fmla="*/ 0 w 1544320"/>
                  <a:gd name="connsiteY0" fmla="*/ 0 h 812800"/>
                  <a:gd name="connsiteX1" fmla="*/ 375920 w 1544320"/>
                  <a:gd name="connsiteY1" fmla="*/ 0 h 812800"/>
                  <a:gd name="connsiteX2" fmla="*/ 558800 w 1544320"/>
                  <a:gd name="connsiteY2" fmla="*/ 538480 h 812800"/>
                  <a:gd name="connsiteX3" fmla="*/ 1544320 w 1544320"/>
                  <a:gd name="connsiteY3" fmla="*/ 812800 h 812800"/>
                  <a:gd name="connsiteX4" fmla="*/ 233680 w 1544320"/>
                  <a:gd name="connsiteY4" fmla="*/ 812800 h 812800"/>
                  <a:gd name="connsiteX5" fmla="*/ 0 w 1544320"/>
                  <a:gd name="connsiteY5" fmla="*/ 0 h 812800"/>
                  <a:gd name="connsiteX0" fmla="*/ 0 w 1544320"/>
                  <a:gd name="connsiteY0" fmla="*/ 0 h 812800"/>
                  <a:gd name="connsiteX1" fmla="*/ 375920 w 1544320"/>
                  <a:gd name="connsiteY1" fmla="*/ 0 h 812800"/>
                  <a:gd name="connsiteX2" fmla="*/ 695960 w 1544320"/>
                  <a:gd name="connsiteY2" fmla="*/ 523240 h 812800"/>
                  <a:gd name="connsiteX3" fmla="*/ 1544320 w 1544320"/>
                  <a:gd name="connsiteY3" fmla="*/ 812800 h 812800"/>
                  <a:gd name="connsiteX4" fmla="*/ 233680 w 1544320"/>
                  <a:gd name="connsiteY4" fmla="*/ 812800 h 812800"/>
                  <a:gd name="connsiteX5" fmla="*/ 0 w 1544320"/>
                  <a:gd name="connsiteY5" fmla="*/ 0 h 81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4320" h="812800">
                    <a:moveTo>
                      <a:pt x="0" y="0"/>
                    </a:moveTo>
                    <a:lnTo>
                      <a:pt x="375920" y="0"/>
                    </a:lnTo>
                    <a:lnTo>
                      <a:pt x="695960" y="523240"/>
                    </a:lnTo>
                    <a:lnTo>
                      <a:pt x="1544320" y="812800"/>
                    </a:lnTo>
                    <a:lnTo>
                      <a:pt x="233680" y="8128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평행 사변형 13">
                <a:extLst>
                  <a:ext uri="{FF2B5EF4-FFF2-40B4-BE49-F238E27FC236}">
                    <a16:creationId xmlns="" xmlns:a16="http://schemas.microsoft.com/office/drawing/2014/main" id="{6645931B-7B14-4447-92BE-51F67EAEBD40}"/>
                  </a:ext>
                </a:extLst>
              </p:cNvPr>
              <p:cNvSpPr/>
              <p:nvPr/>
            </p:nvSpPr>
            <p:spPr>
              <a:xfrm flipV="1">
                <a:off x="4175702" y="1397638"/>
                <a:ext cx="1087178" cy="793515"/>
              </a:xfrm>
              <a:custGeom>
                <a:avLst/>
                <a:gdLst>
                  <a:gd name="connsiteX0" fmla="*/ 0 w 1625600"/>
                  <a:gd name="connsiteY0" fmla="*/ 1155203 h 1155203"/>
                  <a:gd name="connsiteX1" fmla="*/ 288801 w 1625600"/>
                  <a:gd name="connsiteY1" fmla="*/ 0 h 1155203"/>
                  <a:gd name="connsiteX2" fmla="*/ 1625600 w 1625600"/>
                  <a:gd name="connsiteY2" fmla="*/ 0 h 1155203"/>
                  <a:gd name="connsiteX3" fmla="*/ 1336799 w 1625600"/>
                  <a:gd name="connsiteY3" fmla="*/ 1155203 h 1155203"/>
                  <a:gd name="connsiteX4" fmla="*/ 0 w 1625600"/>
                  <a:gd name="connsiteY4" fmla="*/ 1155203 h 1155203"/>
                  <a:gd name="connsiteX0" fmla="*/ 0 w 1666240"/>
                  <a:gd name="connsiteY0" fmla="*/ 1155203 h 1155203"/>
                  <a:gd name="connsiteX1" fmla="*/ 288801 w 1666240"/>
                  <a:gd name="connsiteY1" fmla="*/ 0 h 1155203"/>
                  <a:gd name="connsiteX2" fmla="*/ 1666240 w 1666240"/>
                  <a:gd name="connsiteY2" fmla="*/ 127000 h 1155203"/>
                  <a:gd name="connsiteX3" fmla="*/ 1336799 w 1666240"/>
                  <a:gd name="connsiteY3" fmla="*/ 1155203 h 1155203"/>
                  <a:gd name="connsiteX4" fmla="*/ 0 w 1666240"/>
                  <a:gd name="connsiteY4" fmla="*/ 1155203 h 1155203"/>
                  <a:gd name="connsiteX0" fmla="*/ 0 w 1666240"/>
                  <a:gd name="connsiteY0" fmla="*/ 1155203 h 1216163"/>
                  <a:gd name="connsiteX1" fmla="*/ 288801 w 1666240"/>
                  <a:gd name="connsiteY1" fmla="*/ 0 h 1216163"/>
                  <a:gd name="connsiteX2" fmla="*/ 1666240 w 1666240"/>
                  <a:gd name="connsiteY2" fmla="*/ 127000 h 1216163"/>
                  <a:gd name="connsiteX3" fmla="*/ 696719 w 1666240"/>
                  <a:gd name="connsiteY3" fmla="*/ 1216163 h 1216163"/>
                  <a:gd name="connsiteX4" fmla="*/ 0 w 1666240"/>
                  <a:gd name="connsiteY4" fmla="*/ 1155203 h 1216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66240" h="1216163">
                    <a:moveTo>
                      <a:pt x="0" y="1155203"/>
                    </a:moveTo>
                    <a:lnTo>
                      <a:pt x="288801" y="0"/>
                    </a:lnTo>
                    <a:lnTo>
                      <a:pt x="1666240" y="127000"/>
                    </a:lnTo>
                    <a:lnTo>
                      <a:pt x="696719" y="1216163"/>
                    </a:lnTo>
                    <a:lnTo>
                      <a:pt x="0" y="1155203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="" xmlns:a16="http://schemas.microsoft.com/office/drawing/2014/main" id="{9DC620C6-8EBD-4FCE-94F5-F8771D8B90FB}"/>
                  </a:ext>
                </a:extLst>
              </p:cNvPr>
              <p:cNvSpPr/>
              <p:nvPr/>
            </p:nvSpPr>
            <p:spPr>
              <a:xfrm>
                <a:off x="1334165" y="1977674"/>
                <a:ext cx="7044514" cy="1155203"/>
              </a:xfrm>
              <a:custGeom>
                <a:avLst/>
                <a:gdLst>
                  <a:gd name="connsiteX0" fmla="*/ 0 w 7044514"/>
                  <a:gd name="connsiteY0" fmla="*/ 0 h 1155203"/>
                  <a:gd name="connsiteX1" fmla="*/ 5773812 w 7044514"/>
                  <a:gd name="connsiteY1" fmla="*/ 0 h 1155203"/>
                  <a:gd name="connsiteX2" fmla="*/ 5776210 w 7044514"/>
                  <a:gd name="connsiteY2" fmla="*/ 1891 h 1155203"/>
                  <a:gd name="connsiteX3" fmla="*/ 5827595 w 7044514"/>
                  <a:gd name="connsiteY3" fmla="*/ 1703 h 1155203"/>
                  <a:gd name="connsiteX4" fmla="*/ 6265515 w 7044514"/>
                  <a:gd name="connsiteY4" fmla="*/ 196568 h 1155203"/>
                  <a:gd name="connsiteX5" fmla="*/ 6743035 w 7044514"/>
                  <a:gd name="connsiteY5" fmla="*/ 1100808 h 1155203"/>
                  <a:gd name="connsiteX6" fmla="*/ 1544336 w 7044514"/>
                  <a:gd name="connsiteY6" fmla="*/ 949399 h 1155203"/>
                  <a:gd name="connsiteX7" fmla="*/ 1511606 w 7044514"/>
                  <a:gd name="connsiteY7" fmla="*/ 933969 h 1155203"/>
                  <a:gd name="connsiteX8" fmla="*/ 1499565 w 7044514"/>
                  <a:gd name="connsiteY8" fmla="*/ 933969 h 1155203"/>
                  <a:gd name="connsiteX9" fmla="*/ 387954 w 7044514"/>
                  <a:gd name="connsiteY9" fmla="*/ 300305 h 1155203"/>
                  <a:gd name="connsiteX10" fmla="*/ 380841 w 7044514"/>
                  <a:gd name="connsiteY10" fmla="*/ 300305 h 1155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044514" h="1155203">
                    <a:moveTo>
                      <a:pt x="0" y="0"/>
                    </a:moveTo>
                    <a:lnTo>
                      <a:pt x="5773812" y="0"/>
                    </a:lnTo>
                    <a:lnTo>
                      <a:pt x="5776210" y="1891"/>
                    </a:lnTo>
                    <a:lnTo>
                      <a:pt x="5827595" y="1703"/>
                    </a:lnTo>
                    <a:cubicBezTo>
                      <a:pt x="6045233" y="13741"/>
                      <a:pt x="6104648" y="88618"/>
                      <a:pt x="6265515" y="196568"/>
                    </a:cubicBezTo>
                    <a:cubicBezTo>
                      <a:pt x="6522902" y="369288"/>
                      <a:pt x="7544617" y="982275"/>
                      <a:pt x="6743035" y="1100808"/>
                    </a:cubicBezTo>
                    <a:cubicBezTo>
                      <a:pt x="5991552" y="1211933"/>
                      <a:pt x="2203603" y="1148557"/>
                      <a:pt x="1544336" y="949399"/>
                    </a:cubicBezTo>
                    <a:lnTo>
                      <a:pt x="1511606" y="933969"/>
                    </a:lnTo>
                    <a:lnTo>
                      <a:pt x="1499565" y="933969"/>
                    </a:lnTo>
                    <a:lnTo>
                      <a:pt x="387954" y="300305"/>
                    </a:lnTo>
                    <a:lnTo>
                      <a:pt x="380841" y="3003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800" dirty="0">
                    <a:ln w="0"/>
                    <a:solidFill>
                      <a:srgbClr val="FF9999"/>
                    </a:solidFill>
                    <a:latin typeface="Segoe Script" panose="030B0504020000000003" pitchFamily="66" charset="0"/>
                    <a:ea typeface="FZShuTi" panose="02010601030101010101" pitchFamily="2" charset="-122"/>
                  </a:rPr>
                  <a:t>Yonsei </a:t>
                </a:r>
                <a:r>
                  <a:rPr lang="en-US" altLang="ko-KR" sz="1800" b="0" cap="none" spc="0" dirty="0">
                    <a:ln w="0"/>
                    <a:solidFill>
                      <a:srgbClr val="FF9999"/>
                    </a:solidFill>
                    <a:latin typeface="Segoe Script" panose="030B0504020000000003" pitchFamily="66" charset="0"/>
                    <a:ea typeface="FZShuTi" panose="02010601030101010101" pitchFamily="2" charset="-122"/>
                  </a:rPr>
                  <a:t>Airline</a:t>
                </a:r>
              </a:p>
            </p:txBody>
          </p:sp>
          <p:sp>
            <p:nvSpPr>
              <p:cNvPr id="17" name="평행 사변형 13">
                <a:extLst>
                  <a:ext uri="{FF2B5EF4-FFF2-40B4-BE49-F238E27FC236}">
                    <a16:creationId xmlns="" xmlns:a16="http://schemas.microsoft.com/office/drawing/2014/main" id="{79E275AA-BA26-4F0D-A066-7C1187825503}"/>
                  </a:ext>
                </a:extLst>
              </p:cNvPr>
              <p:cNvSpPr/>
              <p:nvPr/>
            </p:nvSpPr>
            <p:spPr>
              <a:xfrm>
                <a:off x="1405817" y="2140423"/>
                <a:ext cx="1239520" cy="414852"/>
              </a:xfrm>
              <a:custGeom>
                <a:avLst/>
                <a:gdLst>
                  <a:gd name="connsiteX0" fmla="*/ 0 w 1625600"/>
                  <a:gd name="connsiteY0" fmla="*/ 1155203 h 1155203"/>
                  <a:gd name="connsiteX1" fmla="*/ 288801 w 1625600"/>
                  <a:gd name="connsiteY1" fmla="*/ 0 h 1155203"/>
                  <a:gd name="connsiteX2" fmla="*/ 1625600 w 1625600"/>
                  <a:gd name="connsiteY2" fmla="*/ 0 h 1155203"/>
                  <a:gd name="connsiteX3" fmla="*/ 1336799 w 1625600"/>
                  <a:gd name="connsiteY3" fmla="*/ 1155203 h 1155203"/>
                  <a:gd name="connsiteX4" fmla="*/ 0 w 1625600"/>
                  <a:gd name="connsiteY4" fmla="*/ 1155203 h 1155203"/>
                  <a:gd name="connsiteX0" fmla="*/ 0 w 1666240"/>
                  <a:gd name="connsiteY0" fmla="*/ 1155203 h 1155203"/>
                  <a:gd name="connsiteX1" fmla="*/ 288801 w 1666240"/>
                  <a:gd name="connsiteY1" fmla="*/ 0 h 1155203"/>
                  <a:gd name="connsiteX2" fmla="*/ 1666240 w 1666240"/>
                  <a:gd name="connsiteY2" fmla="*/ 127000 h 1155203"/>
                  <a:gd name="connsiteX3" fmla="*/ 1336799 w 1666240"/>
                  <a:gd name="connsiteY3" fmla="*/ 1155203 h 1155203"/>
                  <a:gd name="connsiteX4" fmla="*/ 0 w 1666240"/>
                  <a:gd name="connsiteY4" fmla="*/ 1155203 h 1155203"/>
                  <a:gd name="connsiteX0" fmla="*/ 0 w 1666240"/>
                  <a:gd name="connsiteY0" fmla="*/ 1155203 h 1216163"/>
                  <a:gd name="connsiteX1" fmla="*/ 288801 w 1666240"/>
                  <a:gd name="connsiteY1" fmla="*/ 0 h 1216163"/>
                  <a:gd name="connsiteX2" fmla="*/ 1666240 w 1666240"/>
                  <a:gd name="connsiteY2" fmla="*/ 127000 h 1216163"/>
                  <a:gd name="connsiteX3" fmla="*/ 696719 w 1666240"/>
                  <a:gd name="connsiteY3" fmla="*/ 1216163 h 1216163"/>
                  <a:gd name="connsiteX4" fmla="*/ 0 w 1666240"/>
                  <a:gd name="connsiteY4" fmla="*/ 1155203 h 1216163"/>
                  <a:gd name="connsiteX0" fmla="*/ 0 w 1666240"/>
                  <a:gd name="connsiteY0" fmla="*/ 1155203 h 1185683"/>
                  <a:gd name="connsiteX1" fmla="*/ 288801 w 1666240"/>
                  <a:gd name="connsiteY1" fmla="*/ 0 h 1185683"/>
                  <a:gd name="connsiteX2" fmla="*/ 1666240 w 1666240"/>
                  <a:gd name="connsiteY2" fmla="*/ 127000 h 1185683"/>
                  <a:gd name="connsiteX3" fmla="*/ 249679 w 1666240"/>
                  <a:gd name="connsiteY3" fmla="*/ 1185683 h 1185683"/>
                  <a:gd name="connsiteX4" fmla="*/ 0 w 1666240"/>
                  <a:gd name="connsiteY4" fmla="*/ 1155203 h 1185683"/>
                  <a:gd name="connsiteX0" fmla="*/ 0 w 1239520"/>
                  <a:gd name="connsiteY0" fmla="*/ 1155203 h 1185683"/>
                  <a:gd name="connsiteX1" fmla="*/ 288801 w 1239520"/>
                  <a:gd name="connsiteY1" fmla="*/ 0 h 1185683"/>
                  <a:gd name="connsiteX2" fmla="*/ 1239520 w 1239520"/>
                  <a:gd name="connsiteY2" fmla="*/ 15240 h 1185683"/>
                  <a:gd name="connsiteX3" fmla="*/ 249679 w 1239520"/>
                  <a:gd name="connsiteY3" fmla="*/ 1185683 h 1185683"/>
                  <a:gd name="connsiteX4" fmla="*/ 0 w 1239520"/>
                  <a:gd name="connsiteY4" fmla="*/ 1155203 h 1185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9520" h="1185683">
                    <a:moveTo>
                      <a:pt x="0" y="1155203"/>
                    </a:moveTo>
                    <a:lnTo>
                      <a:pt x="288801" y="0"/>
                    </a:lnTo>
                    <a:lnTo>
                      <a:pt x="1239520" y="15240"/>
                    </a:lnTo>
                    <a:lnTo>
                      <a:pt x="249679" y="1185683"/>
                    </a:lnTo>
                    <a:lnTo>
                      <a:pt x="0" y="1155203"/>
                    </a:lnTo>
                    <a:close/>
                  </a:path>
                </a:pathLst>
              </a:custGeom>
              <a:solidFill>
                <a:srgbClr val="FF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사각형: 둥근 모서리 18">
                <a:extLst>
                  <a:ext uri="{FF2B5EF4-FFF2-40B4-BE49-F238E27FC236}">
                    <a16:creationId xmlns="" xmlns:a16="http://schemas.microsoft.com/office/drawing/2014/main" id="{E00D3C19-7623-4E98-ABD5-B9A8D9D82545}"/>
                  </a:ext>
                </a:extLst>
              </p:cNvPr>
              <p:cNvSpPr/>
              <p:nvPr/>
            </p:nvSpPr>
            <p:spPr>
              <a:xfrm>
                <a:off x="3865258" y="2191153"/>
                <a:ext cx="123728" cy="21812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사각형: 둥근 모서리 19">
                <a:extLst>
                  <a:ext uri="{FF2B5EF4-FFF2-40B4-BE49-F238E27FC236}">
                    <a16:creationId xmlns="" xmlns:a16="http://schemas.microsoft.com/office/drawing/2014/main" id="{3738A982-BFC8-40A0-88A2-7249F4C1A54C}"/>
                  </a:ext>
                </a:extLst>
              </p:cNvPr>
              <p:cNvSpPr/>
              <p:nvPr/>
            </p:nvSpPr>
            <p:spPr>
              <a:xfrm>
                <a:off x="4050534" y="2191153"/>
                <a:ext cx="123728" cy="21812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="" xmlns:a16="http://schemas.microsoft.com/office/drawing/2014/main" id="{E75A547F-1EBC-4F27-BD91-D3FAB5A36CDE}"/>
                  </a:ext>
                </a:extLst>
              </p:cNvPr>
              <p:cNvSpPr/>
              <p:nvPr/>
            </p:nvSpPr>
            <p:spPr>
              <a:xfrm>
                <a:off x="4235810" y="2191153"/>
                <a:ext cx="123728" cy="21812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사각형: 둥근 모서리 21">
                <a:extLst>
                  <a:ext uri="{FF2B5EF4-FFF2-40B4-BE49-F238E27FC236}">
                    <a16:creationId xmlns="" xmlns:a16="http://schemas.microsoft.com/office/drawing/2014/main" id="{3FC77477-F32F-457C-8EC7-53BF3FBB59E2}"/>
                  </a:ext>
                </a:extLst>
              </p:cNvPr>
              <p:cNvSpPr/>
              <p:nvPr/>
            </p:nvSpPr>
            <p:spPr>
              <a:xfrm>
                <a:off x="4421086" y="2191153"/>
                <a:ext cx="123728" cy="21812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사각형: 둥근 모서리 22">
                <a:extLst>
                  <a:ext uri="{FF2B5EF4-FFF2-40B4-BE49-F238E27FC236}">
                    <a16:creationId xmlns="" xmlns:a16="http://schemas.microsoft.com/office/drawing/2014/main" id="{F5E90535-FE09-4903-B05B-D9F6FC229DF5}"/>
                  </a:ext>
                </a:extLst>
              </p:cNvPr>
              <p:cNvSpPr/>
              <p:nvPr/>
            </p:nvSpPr>
            <p:spPr>
              <a:xfrm>
                <a:off x="4606362" y="2191153"/>
                <a:ext cx="123728" cy="21812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사각형: 둥근 모서리 23">
                <a:extLst>
                  <a:ext uri="{FF2B5EF4-FFF2-40B4-BE49-F238E27FC236}">
                    <a16:creationId xmlns="" xmlns:a16="http://schemas.microsoft.com/office/drawing/2014/main" id="{B240B7D3-84E4-4D1D-A379-86E6F3443F75}"/>
                  </a:ext>
                </a:extLst>
              </p:cNvPr>
              <p:cNvSpPr/>
              <p:nvPr/>
            </p:nvSpPr>
            <p:spPr>
              <a:xfrm>
                <a:off x="4791638" y="2191153"/>
                <a:ext cx="123728" cy="21812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="" xmlns:a16="http://schemas.microsoft.com/office/drawing/2014/main" id="{B0B385BE-C0FF-4FE9-ACC8-0DA2E60CE418}"/>
                  </a:ext>
                </a:extLst>
              </p:cNvPr>
              <p:cNvSpPr/>
              <p:nvPr/>
            </p:nvSpPr>
            <p:spPr>
              <a:xfrm>
                <a:off x="4976914" y="2191153"/>
                <a:ext cx="123728" cy="21812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="" xmlns:a16="http://schemas.microsoft.com/office/drawing/2014/main" id="{86E03D49-7704-47F2-83C1-5ED884F75332}"/>
                  </a:ext>
                </a:extLst>
              </p:cNvPr>
              <p:cNvSpPr/>
              <p:nvPr/>
            </p:nvSpPr>
            <p:spPr>
              <a:xfrm>
                <a:off x="5162190" y="2191153"/>
                <a:ext cx="123728" cy="21812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사각형: 둥근 모서리 26">
                <a:extLst>
                  <a:ext uri="{FF2B5EF4-FFF2-40B4-BE49-F238E27FC236}">
                    <a16:creationId xmlns="" xmlns:a16="http://schemas.microsoft.com/office/drawing/2014/main" id="{BBBD7832-3673-4617-A3D7-EAFDA4DB96BE}"/>
                  </a:ext>
                </a:extLst>
              </p:cNvPr>
              <p:cNvSpPr/>
              <p:nvPr/>
            </p:nvSpPr>
            <p:spPr>
              <a:xfrm>
                <a:off x="5347466" y="2191153"/>
                <a:ext cx="123728" cy="21812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="" xmlns:a16="http://schemas.microsoft.com/office/drawing/2014/main" id="{7728DFB9-9D12-469E-A576-C3C82F805CDD}"/>
                  </a:ext>
                </a:extLst>
              </p:cNvPr>
              <p:cNvSpPr/>
              <p:nvPr/>
            </p:nvSpPr>
            <p:spPr>
              <a:xfrm>
                <a:off x="5532742" y="2191153"/>
                <a:ext cx="123728" cy="21812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="" xmlns:a16="http://schemas.microsoft.com/office/drawing/2014/main" id="{2CEEC8DE-0244-41EB-B168-866EB475396D}"/>
                  </a:ext>
                </a:extLst>
              </p:cNvPr>
              <p:cNvSpPr/>
              <p:nvPr/>
            </p:nvSpPr>
            <p:spPr>
              <a:xfrm>
                <a:off x="5718018" y="2191153"/>
                <a:ext cx="123728" cy="21812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="" xmlns:a16="http://schemas.microsoft.com/office/drawing/2014/main" id="{3FE232D5-6BB8-404B-8CAB-15842B5BBE32}"/>
                  </a:ext>
                </a:extLst>
              </p:cNvPr>
              <p:cNvSpPr/>
              <p:nvPr/>
            </p:nvSpPr>
            <p:spPr>
              <a:xfrm>
                <a:off x="5903294" y="2191153"/>
                <a:ext cx="123728" cy="21812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="" xmlns:a16="http://schemas.microsoft.com/office/drawing/2014/main" id="{A42CC5AA-95CD-4B7A-AB33-0874AD54DAE3}"/>
                  </a:ext>
                </a:extLst>
              </p:cNvPr>
              <p:cNvSpPr/>
              <p:nvPr/>
            </p:nvSpPr>
            <p:spPr>
              <a:xfrm>
                <a:off x="6088570" y="2191153"/>
                <a:ext cx="123728" cy="21812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="" xmlns:a16="http://schemas.microsoft.com/office/drawing/2014/main" id="{63BC3BFC-F90F-4DFF-9C0F-5DE9B91C66D9}"/>
                  </a:ext>
                </a:extLst>
              </p:cNvPr>
              <p:cNvSpPr/>
              <p:nvPr/>
            </p:nvSpPr>
            <p:spPr>
              <a:xfrm>
                <a:off x="6273846" y="2191153"/>
                <a:ext cx="123728" cy="21812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사각형: 둥근 모서리 32">
                <a:extLst>
                  <a:ext uri="{FF2B5EF4-FFF2-40B4-BE49-F238E27FC236}">
                    <a16:creationId xmlns="" xmlns:a16="http://schemas.microsoft.com/office/drawing/2014/main" id="{B1A13486-EDF4-4351-B1C6-BCED40E60AA5}"/>
                  </a:ext>
                </a:extLst>
              </p:cNvPr>
              <p:cNvSpPr/>
              <p:nvPr/>
            </p:nvSpPr>
            <p:spPr>
              <a:xfrm>
                <a:off x="6459122" y="2191153"/>
                <a:ext cx="123728" cy="21812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사각형: 둥근 모서리 33">
                <a:extLst>
                  <a:ext uri="{FF2B5EF4-FFF2-40B4-BE49-F238E27FC236}">
                    <a16:creationId xmlns="" xmlns:a16="http://schemas.microsoft.com/office/drawing/2014/main" id="{AF74C76D-0B13-41B8-9857-EE7618A79CF2}"/>
                  </a:ext>
                </a:extLst>
              </p:cNvPr>
              <p:cNvSpPr/>
              <p:nvPr/>
            </p:nvSpPr>
            <p:spPr>
              <a:xfrm>
                <a:off x="6644398" y="2191153"/>
                <a:ext cx="123728" cy="21812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사각형: 둥근 모서리 34">
                <a:extLst>
                  <a:ext uri="{FF2B5EF4-FFF2-40B4-BE49-F238E27FC236}">
                    <a16:creationId xmlns="" xmlns:a16="http://schemas.microsoft.com/office/drawing/2014/main" id="{9081B83E-6FBC-46D8-8347-2A35ADA5A959}"/>
                  </a:ext>
                </a:extLst>
              </p:cNvPr>
              <p:cNvSpPr/>
              <p:nvPr/>
            </p:nvSpPr>
            <p:spPr>
              <a:xfrm>
                <a:off x="6829674" y="2191153"/>
                <a:ext cx="123728" cy="21812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사각형: 둥근 모서리 35">
                <a:extLst>
                  <a:ext uri="{FF2B5EF4-FFF2-40B4-BE49-F238E27FC236}">
                    <a16:creationId xmlns="" xmlns:a16="http://schemas.microsoft.com/office/drawing/2014/main" id="{C270116E-A550-47D0-A31D-81AC50C96329}"/>
                  </a:ext>
                </a:extLst>
              </p:cNvPr>
              <p:cNvSpPr/>
              <p:nvPr/>
            </p:nvSpPr>
            <p:spPr>
              <a:xfrm>
                <a:off x="7014949" y="2191153"/>
                <a:ext cx="123728" cy="21812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사각형: 둥근 모서리 43">
                <a:extLst>
                  <a:ext uri="{FF2B5EF4-FFF2-40B4-BE49-F238E27FC236}">
                    <a16:creationId xmlns="" xmlns:a16="http://schemas.microsoft.com/office/drawing/2014/main" id="{FE4B7C74-8EC8-402E-8A70-C6A732F1C853}"/>
                  </a:ext>
                </a:extLst>
              </p:cNvPr>
              <p:cNvSpPr/>
              <p:nvPr/>
            </p:nvSpPr>
            <p:spPr>
              <a:xfrm>
                <a:off x="3309430" y="2191153"/>
                <a:ext cx="123728" cy="21812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="" xmlns:a16="http://schemas.microsoft.com/office/drawing/2014/main" id="{859D6D0F-D5D9-4DB0-986C-D19D2007BF74}"/>
                  </a:ext>
                </a:extLst>
              </p:cNvPr>
              <p:cNvSpPr/>
              <p:nvPr/>
            </p:nvSpPr>
            <p:spPr>
              <a:xfrm>
                <a:off x="3494706" y="2191153"/>
                <a:ext cx="123728" cy="21812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사각형: 둥근 모서리 45">
                <a:extLst>
                  <a:ext uri="{FF2B5EF4-FFF2-40B4-BE49-F238E27FC236}">
                    <a16:creationId xmlns="" xmlns:a16="http://schemas.microsoft.com/office/drawing/2014/main" id="{89CC319C-AE3C-44AA-BEB5-6F38B9B51652}"/>
                  </a:ext>
                </a:extLst>
              </p:cNvPr>
              <p:cNvSpPr/>
              <p:nvPr/>
            </p:nvSpPr>
            <p:spPr>
              <a:xfrm>
                <a:off x="3679982" y="2191153"/>
                <a:ext cx="123728" cy="21812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자유형: 도형 47">
                <a:extLst>
                  <a:ext uri="{FF2B5EF4-FFF2-40B4-BE49-F238E27FC236}">
                    <a16:creationId xmlns="" xmlns:a16="http://schemas.microsoft.com/office/drawing/2014/main" id="{CA3E4393-588B-410D-9660-18DBB329B698}"/>
                  </a:ext>
                </a:extLst>
              </p:cNvPr>
              <p:cNvSpPr/>
              <p:nvPr/>
            </p:nvSpPr>
            <p:spPr>
              <a:xfrm>
                <a:off x="7467600" y="2230028"/>
                <a:ext cx="625898" cy="345532"/>
              </a:xfrm>
              <a:custGeom>
                <a:avLst/>
                <a:gdLst>
                  <a:gd name="connsiteX0" fmla="*/ 216893 w 625898"/>
                  <a:gd name="connsiteY0" fmla="*/ 0 h 345532"/>
                  <a:gd name="connsiteX1" fmla="*/ 259374 w 625898"/>
                  <a:gd name="connsiteY1" fmla="*/ 27796 h 345532"/>
                  <a:gd name="connsiteX2" fmla="*/ 607635 w 625898"/>
                  <a:gd name="connsiteY2" fmla="*/ 274970 h 345532"/>
                  <a:gd name="connsiteX3" fmla="*/ 625898 w 625898"/>
                  <a:gd name="connsiteY3" fmla="*/ 291110 h 345532"/>
                  <a:gd name="connsiteX4" fmla="*/ 381000 w 625898"/>
                  <a:gd name="connsiteY4" fmla="*/ 345532 h 345532"/>
                  <a:gd name="connsiteX5" fmla="*/ 0 w 625898"/>
                  <a:gd name="connsiteY5" fmla="*/ 55972 h 345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5898" h="345532">
                    <a:moveTo>
                      <a:pt x="216893" y="0"/>
                    </a:moveTo>
                    <a:lnTo>
                      <a:pt x="259374" y="27796"/>
                    </a:lnTo>
                    <a:cubicBezTo>
                      <a:pt x="361384" y="94841"/>
                      <a:pt x="490948" y="182101"/>
                      <a:pt x="607635" y="274970"/>
                    </a:cubicBezTo>
                    <a:lnTo>
                      <a:pt x="625898" y="291110"/>
                    </a:lnTo>
                    <a:lnTo>
                      <a:pt x="381000" y="345532"/>
                    </a:lnTo>
                    <a:lnTo>
                      <a:pt x="0" y="559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="" xmlns:a16="http://schemas.microsoft.com/office/drawing/2014/main" id="{FBFE1300-981D-4FC3-A612-D60025AE5AC8}"/>
                  </a:ext>
                </a:extLst>
              </p:cNvPr>
              <p:cNvSpPr/>
              <p:nvPr/>
            </p:nvSpPr>
            <p:spPr>
              <a:xfrm rot="307443">
                <a:off x="2438749" y="2918257"/>
                <a:ext cx="4641455" cy="215569"/>
              </a:xfrm>
              <a:custGeom>
                <a:avLst/>
                <a:gdLst>
                  <a:gd name="connsiteX0" fmla="*/ 0 w 4641455"/>
                  <a:gd name="connsiteY0" fmla="*/ 0 h 215569"/>
                  <a:gd name="connsiteX1" fmla="*/ 4641455 w 4641455"/>
                  <a:gd name="connsiteY1" fmla="*/ 0 h 215569"/>
                  <a:gd name="connsiteX2" fmla="*/ 4572947 w 4641455"/>
                  <a:gd name="connsiteY2" fmla="*/ 7565 h 215569"/>
                  <a:gd name="connsiteX3" fmla="*/ 409402 w 4641455"/>
                  <a:gd name="connsiteY3" fmla="*/ 177461 h 215569"/>
                  <a:gd name="connsiteX4" fmla="*/ 375425 w 4641455"/>
                  <a:gd name="connsiteY4" fmla="*/ 165016 h 215569"/>
                  <a:gd name="connsiteX5" fmla="*/ 363432 w 4641455"/>
                  <a:gd name="connsiteY5" fmla="*/ 166092 h 215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41455" h="215569">
                    <a:moveTo>
                      <a:pt x="0" y="0"/>
                    </a:moveTo>
                    <a:lnTo>
                      <a:pt x="4641455" y="0"/>
                    </a:lnTo>
                    <a:lnTo>
                      <a:pt x="4572947" y="7565"/>
                    </a:lnTo>
                    <a:cubicBezTo>
                      <a:pt x="3167060" y="153432"/>
                      <a:pt x="915217" y="282072"/>
                      <a:pt x="409402" y="177461"/>
                    </a:cubicBezTo>
                    <a:lnTo>
                      <a:pt x="375425" y="165016"/>
                    </a:lnTo>
                    <a:lnTo>
                      <a:pt x="363432" y="16609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평행 사변형 13">
                <a:extLst>
                  <a:ext uri="{FF2B5EF4-FFF2-40B4-BE49-F238E27FC236}">
                    <a16:creationId xmlns="" xmlns:a16="http://schemas.microsoft.com/office/drawing/2014/main" id="{BBC7CAC1-D822-4902-93F3-7D602A028037}"/>
                  </a:ext>
                </a:extLst>
              </p:cNvPr>
              <p:cNvSpPr/>
              <p:nvPr/>
            </p:nvSpPr>
            <p:spPr>
              <a:xfrm>
                <a:off x="4023302" y="2651760"/>
                <a:ext cx="1666240" cy="1216163"/>
              </a:xfrm>
              <a:custGeom>
                <a:avLst/>
                <a:gdLst>
                  <a:gd name="connsiteX0" fmla="*/ 0 w 1625600"/>
                  <a:gd name="connsiteY0" fmla="*/ 1155203 h 1155203"/>
                  <a:gd name="connsiteX1" fmla="*/ 288801 w 1625600"/>
                  <a:gd name="connsiteY1" fmla="*/ 0 h 1155203"/>
                  <a:gd name="connsiteX2" fmla="*/ 1625600 w 1625600"/>
                  <a:gd name="connsiteY2" fmla="*/ 0 h 1155203"/>
                  <a:gd name="connsiteX3" fmla="*/ 1336799 w 1625600"/>
                  <a:gd name="connsiteY3" fmla="*/ 1155203 h 1155203"/>
                  <a:gd name="connsiteX4" fmla="*/ 0 w 1625600"/>
                  <a:gd name="connsiteY4" fmla="*/ 1155203 h 1155203"/>
                  <a:gd name="connsiteX0" fmla="*/ 0 w 1666240"/>
                  <a:gd name="connsiteY0" fmla="*/ 1155203 h 1155203"/>
                  <a:gd name="connsiteX1" fmla="*/ 288801 w 1666240"/>
                  <a:gd name="connsiteY1" fmla="*/ 0 h 1155203"/>
                  <a:gd name="connsiteX2" fmla="*/ 1666240 w 1666240"/>
                  <a:gd name="connsiteY2" fmla="*/ 127000 h 1155203"/>
                  <a:gd name="connsiteX3" fmla="*/ 1336799 w 1666240"/>
                  <a:gd name="connsiteY3" fmla="*/ 1155203 h 1155203"/>
                  <a:gd name="connsiteX4" fmla="*/ 0 w 1666240"/>
                  <a:gd name="connsiteY4" fmla="*/ 1155203 h 1155203"/>
                  <a:gd name="connsiteX0" fmla="*/ 0 w 1666240"/>
                  <a:gd name="connsiteY0" fmla="*/ 1155203 h 1216163"/>
                  <a:gd name="connsiteX1" fmla="*/ 288801 w 1666240"/>
                  <a:gd name="connsiteY1" fmla="*/ 0 h 1216163"/>
                  <a:gd name="connsiteX2" fmla="*/ 1666240 w 1666240"/>
                  <a:gd name="connsiteY2" fmla="*/ 127000 h 1216163"/>
                  <a:gd name="connsiteX3" fmla="*/ 696719 w 1666240"/>
                  <a:gd name="connsiteY3" fmla="*/ 1216163 h 1216163"/>
                  <a:gd name="connsiteX4" fmla="*/ 0 w 1666240"/>
                  <a:gd name="connsiteY4" fmla="*/ 1155203 h 1216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66240" h="1216163">
                    <a:moveTo>
                      <a:pt x="0" y="1155203"/>
                    </a:moveTo>
                    <a:lnTo>
                      <a:pt x="288801" y="0"/>
                    </a:lnTo>
                    <a:lnTo>
                      <a:pt x="1666240" y="127000"/>
                    </a:lnTo>
                    <a:lnTo>
                      <a:pt x="696719" y="1216163"/>
                    </a:lnTo>
                    <a:lnTo>
                      <a:pt x="0" y="1155203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="" xmlns:a16="http://schemas.microsoft.com/office/drawing/2014/main" id="{5151918E-B39E-4CF0-8E1D-7E20A69630F2}"/>
                </a:ext>
              </a:extLst>
            </p:cNvPr>
            <p:cNvGrpSpPr/>
            <p:nvPr/>
          </p:nvGrpSpPr>
          <p:grpSpPr>
            <a:xfrm>
              <a:off x="-3821228" y="2904633"/>
              <a:ext cx="628307" cy="628307"/>
              <a:chOff x="-1725728" y="1253177"/>
              <a:chExt cx="628307" cy="628307"/>
            </a:xfrm>
          </p:grpSpPr>
          <p:sp>
            <p:nvSpPr>
              <p:cNvPr id="66" name="타원 65">
                <a:extLst>
                  <a:ext uri="{FF2B5EF4-FFF2-40B4-BE49-F238E27FC236}">
                    <a16:creationId xmlns="" xmlns:a16="http://schemas.microsoft.com/office/drawing/2014/main" id="{915294FF-0798-4C32-A136-262B9776077B}"/>
                  </a:ext>
                </a:extLst>
              </p:cNvPr>
              <p:cNvSpPr/>
              <p:nvPr/>
            </p:nvSpPr>
            <p:spPr>
              <a:xfrm>
                <a:off x="-1725728" y="1253177"/>
                <a:ext cx="628307" cy="62830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4" name="그룹 73">
                <a:extLst>
                  <a:ext uri="{FF2B5EF4-FFF2-40B4-BE49-F238E27FC236}">
                    <a16:creationId xmlns="" xmlns:a16="http://schemas.microsoft.com/office/drawing/2014/main" id="{612A823B-B978-4E53-A1AA-0F99E4559E2B}"/>
                  </a:ext>
                </a:extLst>
              </p:cNvPr>
              <p:cNvGrpSpPr/>
              <p:nvPr/>
            </p:nvGrpSpPr>
            <p:grpSpPr>
              <a:xfrm>
                <a:off x="-1657481" y="1322961"/>
                <a:ext cx="491811" cy="491678"/>
                <a:chOff x="-2329654" y="1927329"/>
                <a:chExt cx="713285" cy="713092"/>
              </a:xfrm>
            </p:grpSpPr>
            <p:sp>
              <p:nvSpPr>
                <p:cNvPr id="72" name="자유형: 도형 71">
                  <a:extLst>
                    <a:ext uri="{FF2B5EF4-FFF2-40B4-BE49-F238E27FC236}">
                      <a16:creationId xmlns="" xmlns:a16="http://schemas.microsoft.com/office/drawing/2014/main" id="{103E7D83-8C11-43EE-86E5-7FC23F4F3C04}"/>
                    </a:ext>
                  </a:extLst>
                </p:cNvPr>
                <p:cNvSpPr/>
                <p:nvPr/>
              </p:nvSpPr>
              <p:spPr>
                <a:xfrm rot="9254767">
                  <a:off x="-2329654" y="1927329"/>
                  <a:ext cx="713285" cy="713092"/>
                </a:xfrm>
                <a:custGeom>
                  <a:avLst/>
                  <a:gdLst>
                    <a:gd name="connsiteX0" fmla="*/ 869636 w 1749343"/>
                    <a:gd name="connsiteY0" fmla="*/ 908603 h 1748869"/>
                    <a:gd name="connsiteX1" fmla="*/ 871238 w 1749343"/>
                    <a:gd name="connsiteY1" fmla="*/ 907487 h 1748869"/>
                    <a:gd name="connsiteX2" fmla="*/ 870168 w 1749343"/>
                    <a:gd name="connsiteY2" fmla="*/ 897892 h 1748869"/>
                    <a:gd name="connsiteX3" fmla="*/ 866763 w 1749343"/>
                    <a:gd name="connsiteY3" fmla="*/ 905930 h 1748869"/>
                    <a:gd name="connsiteX4" fmla="*/ 863954 w 1749343"/>
                    <a:gd name="connsiteY4" fmla="*/ 912562 h 1748869"/>
                    <a:gd name="connsiteX5" fmla="*/ 865927 w 1749343"/>
                    <a:gd name="connsiteY5" fmla="*/ 911187 h 1748869"/>
                    <a:gd name="connsiteX6" fmla="*/ 864568 w 1749343"/>
                    <a:gd name="connsiteY6" fmla="*/ 911111 h 1748869"/>
                    <a:gd name="connsiteX7" fmla="*/ 978402 w 1749343"/>
                    <a:gd name="connsiteY7" fmla="*/ 1705610 h 1748869"/>
                    <a:gd name="connsiteX8" fmla="*/ 840050 w 1749343"/>
                    <a:gd name="connsiteY8" fmla="*/ 1333450 h 1748869"/>
                    <a:gd name="connsiteX9" fmla="*/ 882416 w 1749343"/>
                    <a:gd name="connsiteY9" fmla="*/ 1007731 h 1748869"/>
                    <a:gd name="connsiteX10" fmla="*/ 873222 w 1749343"/>
                    <a:gd name="connsiteY10" fmla="*/ 925279 h 1748869"/>
                    <a:gd name="connsiteX11" fmla="*/ 848679 w 1749343"/>
                    <a:gd name="connsiteY11" fmla="*/ 923203 h 1748869"/>
                    <a:gd name="connsiteX12" fmla="*/ 859231 w 1749343"/>
                    <a:gd name="connsiteY12" fmla="*/ 915852 h 1748869"/>
                    <a:gd name="connsiteX13" fmla="*/ 857688 w 1749343"/>
                    <a:gd name="connsiteY13" fmla="*/ 910723 h 1748869"/>
                    <a:gd name="connsiteX14" fmla="*/ 754444 w 1749343"/>
                    <a:gd name="connsiteY14" fmla="*/ 904900 h 1748869"/>
                    <a:gd name="connsiteX15" fmla="*/ 431528 w 1749343"/>
                    <a:gd name="connsiteY15" fmla="*/ 965015 h 1748869"/>
                    <a:gd name="connsiteX16" fmla="*/ 22800 w 1749343"/>
                    <a:gd name="connsiteY16" fmla="*/ 790871 h 1748869"/>
                    <a:gd name="connsiteX17" fmla="*/ 196944 w 1749343"/>
                    <a:gd name="connsiteY17" fmla="*/ 382142 h 1748869"/>
                    <a:gd name="connsiteX18" fmla="*/ 196945 w 1749343"/>
                    <a:gd name="connsiteY18" fmla="*/ 382143 h 1748869"/>
                    <a:gd name="connsiteX19" fmla="*/ 605673 w 1749343"/>
                    <a:gd name="connsiteY19" fmla="*/ 556288 h 1748869"/>
                    <a:gd name="connsiteX20" fmla="*/ 786007 w 1749343"/>
                    <a:gd name="connsiteY20" fmla="*/ 830818 h 1748869"/>
                    <a:gd name="connsiteX21" fmla="*/ 852163 w 1749343"/>
                    <a:gd name="connsiteY21" fmla="*/ 892350 h 1748869"/>
                    <a:gd name="connsiteX22" fmla="*/ 826461 w 1749343"/>
                    <a:gd name="connsiteY22" fmla="*/ 806894 h 1748869"/>
                    <a:gd name="connsiteX23" fmla="*/ 659689 w 1749343"/>
                    <a:gd name="connsiteY23" fmla="*/ 523918 h 1748869"/>
                    <a:gd name="connsiteX24" fmla="*/ 683792 w 1749343"/>
                    <a:gd name="connsiteY24" fmla="*/ 80291 h 1748869"/>
                    <a:gd name="connsiteX25" fmla="*/ 1127418 w 1749343"/>
                    <a:gd name="connsiteY25" fmla="*/ 104394 h 1748869"/>
                    <a:gd name="connsiteX26" fmla="*/ 1127417 w 1749343"/>
                    <a:gd name="connsiteY26" fmla="*/ 104395 h 1748869"/>
                    <a:gd name="connsiteX27" fmla="*/ 1103315 w 1749343"/>
                    <a:gd name="connsiteY27" fmla="*/ 548021 h 1748869"/>
                    <a:gd name="connsiteX28" fmla="*/ 906867 w 1749343"/>
                    <a:gd name="connsiteY28" fmla="*/ 811262 h 1748869"/>
                    <a:gd name="connsiteX29" fmla="*/ 872319 w 1749343"/>
                    <a:gd name="connsiteY29" fmla="*/ 892816 h 1748869"/>
                    <a:gd name="connsiteX30" fmla="*/ 880702 w 1749343"/>
                    <a:gd name="connsiteY30" fmla="*/ 900894 h 1748869"/>
                    <a:gd name="connsiteX31" fmla="*/ 945975 w 1749343"/>
                    <a:gd name="connsiteY31" fmla="*/ 855422 h 1748869"/>
                    <a:gd name="connsiteX32" fmla="*/ 1163034 w 1749343"/>
                    <a:gd name="connsiteY32" fmla="*/ 608899 h 1748869"/>
                    <a:gd name="connsiteX33" fmla="*/ 1592149 w 1749343"/>
                    <a:gd name="connsiteY33" fmla="*/ 493808 h 1748869"/>
                    <a:gd name="connsiteX34" fmla="*/ 1707240 w 1749343"/>
                    <a:gd name="connsiteY34" fmla="*/ 922923 h 1748869"/>
                    <a:gd name="connsiteX35" fmla="*/ 1707239 w 1749343"/>
                    <a:gd name="connsiteY35" fmla="*/ 922922 h 1748869"/>
                    <a:gd name="connsiteX36" fmla="*/ 1278125 w 1749343"/>
                    <a:gd name="connsiteY36" fmla="*/ 1038014 h 1748869"/>
                    <a:gd name="connsiteX37" fmla="*/ 966835 w 1749343"/>
                    <a:gd name="connsiteY37" fmla="*/ 933199 h 1748869"/>
                    <a:gd name="connsiteX38" fmla="*/ 909163 w 1749343"/>
                    <a:gd name="connsiteY38" fmla="*/ 928320 h 1748869"/>
                    <a:gd name="connsiteX39" fmla="*/ 954661 w 1749343"/>
                    <a:gd name="connsiteY39" fmla="*/ 972164 h 1748869"/>
                    <a:gd name="connsiteX40" fmla="*/ 1238644 w 1749343"/>
                    <a:gd name="connsiteY40" fmla="*/ 1137215 h 1748869"/>
                    <a:gd name="connsiteX41" fmla="*/ 1434879 w 1749343"/>
                    <a:gd name="connsiteY41" fmla="*/ 1535809 h 1748869"/>
                    <a:gd name="connsiteX42" fmla="*/ 1036285 w 1749343"/>
                    <a:gd name="connsiteY42" fmla="*/ 1732045 h 1748869"/>
                    <a:gd name="connsiteX43" fmla="*/ 1036285 w 1749343"/>
                    <a:gd name="connsiteY43" fmla="*/ 1732044 h 1748869"/>
                    <a:gd name="connsiteX44" fmla="*/ 978402 w 1749343"/>
                    <a:gd name="connsiteY44" fmla="*/ 1705610 h 1748869"/>
                    <a:gd name="connsiteX45" fmla="*/ 316512 w 1749343"/>
                    <a:gd name="connsiteY45" fmla="*/ 1643961 h 1748869"/>
                    <a:gd name="connsiteX46" fmla="*/ 124641 w 1749343"/>
                    <a:gd name="connsiteY46" fmla="*/ 1354495 h 1748869"/>
                    <a:gd name="connsiteX47" fmla="*/ 124642 w 1749343"/>
                    <a:gd name="connsiteY47" fmla="*/ 1354495 h 1748869"/>
                    <a:gd name="connsiteX48" fmla="*/ 438796 w 1749343"/>
                    <a:gd name="connsiteY48" fmla="*/ 1040341 h 1748869"/>
                    <a:gd name="connsiteX49" fmla="*/ 868140 w 1749343"/>
                    <a:gd name="connsiteY49" fmla="*/ 925150 h 1748869"/>
                    <a:gd name="connsiteX50" fmla="*/ 752949 w 1749343"/>
                    <a:gd name="connsiteY50" fmla="*/ 1354495 h 1748869"/>
                    <a:gd name="connsiteX51" fmla="*/ 438795 w 1749343"/>
                    <a:gd name="connsiteY51" fmla="*/ 1668649 h 1748869"/>
                    <a:gd name="connsiteX52" fmla="*/ 316512 w 1749343"/>
                    <a:gd name="connsiteY52" fmla="*/ 1643961 h 174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</a:cxnLst>
                  <a:rect l="l" t="t" r="r" b="b"/>
                  <a:pathLst>
                    <a:path w="1749343" h="1748869">
                      <a:moveTo>
                        <a:pt x="869636" y="908603"/>
                      </a:moveTo>
                      <a:lnTo>
                        <a:pt x="871238" y="907487"/>
                      </a:lnTo>
                      <a:lnTo>
                        <a:pt x="870168" y="897892"/>
                      </a:lnTo>
                      <a:lnTo>
                        <a:pt x="866763" y="905930"/>
                      </a:lnTo>
                      <a:close/>
                      <a:moveTo>
                        <a:pt x="863954" y="912562"/>
                      </a:moveTo>
                      <a:lnTo>
                        <a:pt x="865927" y="911187"/>
                      </a:lnTo>
                      <a:lnTo>
                        <a:pt x="864568" y="911111"/>
                      </a:lnTo>
                      <a:close/>
                      <a:moveTo>
                        <a:pt x="978402" y="1705610"/>
                      </a:moveTo>
                      <a:cubicBezTo>
                        <a:pt x="852310" y="1631772"/>
                        <a:pt x="791155" y="1477175"/>
                        <a:pt x="840050" y="1333450"/>
                      </a:cubicBezTo>
                      <a:cubicBezTo>
                        <a:pt x="874620" y="1231833"/>
                        <a:pt x="888742" y="1123260"/>
                        <a:pt x="882416" y="1007731"/>
                      </a:cubicBezTo>
                      <a:lnTo>
                        <a:pt x="873222" y="925279"/>
                      </a:lnTo>
                      <a:lnTo>
                        <a:pt x="848679" y="923203"/>
                      </a:lnTo>
                      <a:lnTo>
                        <a:pt x="859231" y="915852"/>
                      </a:lnTo>
                      <a:lnTo>
                        <a:pt x="857688" y="910723"/>
                      </a:lnTo>
                      <a:lnTo>
                        <a:pt x="754444" y="904900"/>
                      </a:lnTo>
                      <a:cubicBezTo>
                        <a:pt x="638741" y="904902"/>
                        <a:pt x="531103" y="924940"/>
                        <a:pt x="431528" y="965015"/>
                      </a:cubicBezTo>
                      <a:cubicBezTo>
                        <a:pt x="270573" y="1029794"/>
                        <a:pt x="87578" y="951826"/>
                        <a:pt x="22800" y="790871"/>
                      </a:cubicBezTo>
                      <a:cubicBezTo>
                        <a:pt x="-41979" y="629915"/>
                        <a:pt x="35989" y="446920"/>
                        <a:pt x="196944" y="382142"/>
                      </a:cubicBezTo>
                      <a:lnTo>
                        <a:pt x="196945" y="382143"/>
                      </a:lnTo>
                      <a:cubicBezTo>
                        <a:pt x="357900" y="317364"/>
                        <a:pt x="540895" y="395332"/>
                        <a:pt x="605673" y="556288"/>
                      </a:cubicBezTo>
                      <a:cubicBezTo>
                        <a:pt x="645748" y="655862"/>
                        <a:pt x="705860" y="747372"/>
                        <a:pt x="786007" y="830818"/>
                      </a:cubicBezTo>
                      <a:lnTo>
                        <a:pt x="852163" y="892350"/>
                      </a:lnTo>
                      <a:lnTo>
                        <a:pt x="826461" y="806894"/>
                      </a:lnTo>
                      <a:cubicBezTo>
                        <a:pt x="786948" y="698147"/>
                        <a:pt x="731358" y="603822"/>
                        <a:pt x="659689" y="523918"/>
                      </a:cubicBezTo>
                      <a:cubicBezTo>
                        <a:pt x="543841" y="394758"/>
                        <a:pt x="554632" y="196139"/>
                        <a:pt x="683792" y="80291"/>
                      </a:cubicBezTo>
                      <a:cubicBezTo>
                        <a:pt x="812951" y="-35557"/>
                        <a:pt x="1011570" y="-24765"/>
                        <a:pt x="1127418" y="104394"/>
                      </a:cubicBezTo>
                      <a:lnTo>
                        <a:pt x="1127417" y="104395"/>
                      </a:lnTo>
                      <a:cubicBezTo>
                        <a:pt x="1243265" y="233554"/>
                        <a:pt x="1232474" y="432173"/>
                        <a:pt x="1103315" y="548021"/>
                      </a:cubicBezTo>
                      <a:cubicBezTo>
                        <a:pt x="1023411" y="619690"/>
                        <a:pt x="957928" y="707437"/>
                        <a:pt x="906867" y="811262"/>
                      </a:cubicBezTo>
                      <a:lnTo>
                        <a:pt x="872319" y="892816"/>
                      </a:lnTo>
                      <a:lnTo>
                        <a:pt x="880702" y="900894"/>
                      </a:lnTo>
                      <a:lnTo>
                        <a:pt x="945975" y="855422"/>
                      </a:lnTo>
                      <a:cubicBezTo>
                        <a:pt x="1037035" y="784042"/>
                        <a:pt x="1109388" y="701868"/>
                        <a:pt x="1163034" y="608899"/>
                      </a:cubicBezTo>
                      <a:cubicBezTo>
                        <a:pt x="1249749" y="458621"/>
                        <a:pt x="1441871" y="407093"/>
                        <a:pt x="1592149" y="493808"/>
                      </a:cubicBezTo>
                      <a:cubicBezTo>
                        <a:pt x="1742427" y="580523"/>
                        <a:pt x="1793955" y="772645"/>
                        <a:pt x="1707240" y="922923"/>
                      </a:cubicBezTo>
                      <a:lnTo>
                        <a:pt x="1707239" y="922922"/>
                      </a:lnTo>
                      <a:cubicBezTo>
                        <a:pt x="1620524" y="1073200"/>
                        <a:pt x="1428402" y="1124729"/>
                        <a:pt x="1278125" y="1038014"/>
                      </a:cubicBezTo>
                      <a:cubicBezTo>
                        <a:pt x="1185156" y="984368"/>
                        <a:pt x="1081393" y="949430"/>
                        <a:pt x="966835" y="933199"/>
                      </a:cubicBezTo>
                      <a:lnTo>
                        <a:pt x="909163" y="928320"/>
                      </a:lnTo>
                      <a:lnTo>
                        <a:pt x="954661" y="972164"/>
                      </a:lnTo>
                      <a:cubicBezTo>
                        <a:pt x="1042366" y="1047628"/>
                        <a:pt x="1137027" y="1102645"/>
                        <a:pt x="1238644" y="1137215"/>
                      </a:cubicBezTo>
                      <a:cubicBezTo>
                        <a:pt x="1402901" y="1193095"/>
                        <a:pt x="1490759" y="1371552"/>
                        <a:pt x="1434879" y="1535809"/>
                      </a:cubicBezTo>
                      <a:cubicBezTo>
                        <a:pt x="1378999" y="1700066"/>
                        <a:pt x="1200542" y="1787924"/>
                        <a:pt x="1036285" y="1732045"/>
                      </a:cubicBezTo>
                      <a:lnTo>
                        <a:pt x="1036285" y="1732044"/>
                      </a:lnTo>
                      <a:cubicBezTo>
                        <a:pt x="1015753" y="1725059"/>
                        <a:pt x="996415" y="1716158"/>
                        <a:pt x="978402" y="1705610"/>
                      </a:cubicBezTo>
                      <a:close/>
                      <a:moveTo>
                        <a:pt x="316512" y="1643961"/>
                      </a:moveTo>
                      <a:cubicBezTo>
                        <a:pt x="203758" y="1596270"/>
                        <a:pt x="124641" y="1484621"/>
                        <a:pt x="124641" y="1354495"/>
                      </a:cubicBezTo>
                      <a:lnTo>
                        <a:pt x="124642" y="1354495"/>
                      </a:lnTo>
                      <a:cubicBezTo>
                        <a:pt x="124642" y="1180993"/>
                        <a:pt x="265294" y="1040341"/>
                        <a:pt x="438796" y="1040341"/>
                      </a:cubicBezTo>
                      <a:cubicBezTo>
                        <a:pt x="581911" y="1040341"/>
                        <a:pt x="725025" y="1001944"/>
                        <a:pt x="868140" y="925150"/>
                      </a:cubicBezTo>
                      <a:cubicBezTo>
                        <a:pt x="791346" y="1068265"/>
                        <a:pt x="752949" y="1211380"/>
                        <a:pt x="752949" y="1354495"/>
                      </a:cubicBezTo>
                      <a:cubicBezTo>
                        <a:pt x="752949" y="1527997"/>
                        <a:pt x="612297" y="1668649"/>
                        <a:pt x="438795" y="1668649"/>
                      </a:cubicBezTo>
                      <a:cubicBezTo>
                        <a:pt x="395420" y="1668649"/>
                        <a:pt x="354097" y="1659858"/>
                        <a:pt x="316512" y="1643961"/>
                      </a:cubicBezTo>
                      <a:close/>
                    </a:path>
                  </a:pathLst>
                </a:custGeom>
                <a:solidFill>
                  <a:srgbClr val="FF99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="" xmlns:a16="http://schemas.microsoft.com/office/drawing/2014/main" id="{DE149609-6E2D-40F7-8F31-E210D5443879}"/>
                    </a:ext>
                  </a:extLst>
                </p:cNvPr>
                <p:cNvSpPr/>
                <p:nvPr/>
              </p:nvSpPr>
              <p:spPr>
                <a:xfrm>
                  <a:off x="-2079692" y="2177195"/>
                  <a:ext cx="213360" cy="213360"/>
                </a:xfrm>
                <a:prstGeom prst="ellipse">
                  <a:avLst/>
                </a:prstGeom>
                <a:solidFill>
                  <a:srgbClr val="FCE9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6463051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81481E-6 L 1.4112 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56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Box 177">
            <a:extLst>
              <a:ext uri="{FF2B5EF4-FFF2-40B4-BE49-F238E27FC236}">
                <a16:creationId xmlns="" xmlns:a16="http://schemas.microsoft.com/office/drawing/2014/main" id="{A2375961-05CE-4E65-99E2-6292667AB93C}"/>
              </a:ext>
            </a:extLst>
          </p:cNvPr>
          <p:cNvSpPr txBox="1"/>
          <p:nvPr/>
        </p:nvSpPr>
        <p:spPr>
          <a:xfrm>
            <a:off x="102430" y="131618"/>
            <a:ext cx="3411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설명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3DB82DE-39E1-4151-87D3-576FAC790B4D}"/>
              </a:ext>
            </a:extLst>
          </p:cNvPr>
          <p:cNvSpPr txBox="1"/>
          <p:nvPr/>
        </p:nvSpPr>
        <p:spPr>
          <a:xfrm>
            <a:off x="2598931" y="1000411"/>
            <a:ext cx="2720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</a:t>
            </a:r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 배경</a:t>
            </a:r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CDDE6B5-3CF6-4497-8370-815E302CF6FE}"/>
              </a:ext>
            </a:extLst>
          </p:cNvPr>
          <p:cNvSpPr txBox="1"/>
          <p:nvPr/>
        </p:nvSpPr>
        <p:spPr>
          <a:xfrm>
            <a:off x="8793435" y="996209"/>
            <a:ext cx="2555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</a:t>
            </a:r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구현 목표</a:t>
            </a:r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051F90C4-45BF-496C-A13F-5C58E3D498BB}"/>
              </a:ext>
            </a:extLst>
          </p:cNvPr>
          <p:cNvGrpSpPr/>
          <p:nvPr/>
        </p:nvGrpSpPr>
        <p:grpSpPr>
          <a:xfrm>
            <a:off x="282704" y="1680679"/>
            <a:ext cx="7184739" cy="982581"/>
            <a:chOff x="3916482" y="1293079"/>
            <a:chExt cx="6893569" cy="954301"/>
          </a:xfrm>
        </p:grpSpPr>
        <p:cxnSp>
          <p:nvCxnSpPr>
            <p:cNvPr id="11" name="직선 연결선 10">
              <a:extLst>
                <a:ext uri="{FF2B5EF4-FFF2-40B4-BE49-F238E27FC236}">
                  <a16:creationId xmlns="" xmlns:a16="http://schemas.microsoft.com/office/drawing/2014/main" id="{3B8A79E2-3AFD-4D12-ACCC-9D3858E50F8F}"/>
                </a:ext>
              </a:extLst>
            </p:cNvPr>
            <p:cNvCxnSpPr/>
            <p:nvPr/>
          </p:nvCxnSpPr>
          <p:spPr>
            <a:xfrm>
              <a:off x="3916487" y="1638377"/>
              <a:ext cx="143991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="" xmlns:a16="http://schemas.microsoft.com/office/drawing/2014/main" id="{7A8BA140-4B3E-47E5-BC1C-D748F5907343}"/>
                </a:ext>
              </a:extLst>
            </p:cNvPr>
            <p:cNvCxnSpPr>
              <a:cxnSpLocks/>
            </p:cNvCxnSpPr>
            <p:nvPr/>
          </p:nvCxnSpPr>
          <p:spPr>
            <a:xfrm>
              <a:off x="7117570" y="1627583"/>
              <a:ext cx="671651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650E40F3-0E0F-48ED-B295-FC1702C4755A}"/>
                </a:ext>
              </a:extLst>
            </p:cNvPr>
            <p:cNvSpPr txBox="1"/>
            <p:nvPr/>
          </p:nvSpPr>
          <p:spPr>
            <a:xfrm>
              <a:off x="3916482" y="1293079"/>
              <a:ext cx="13648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HY울릉도B" panose="02030600000101010101" pitchFamily="18" charset="-127"/>
                  <a:ea typeface="HY울릉도B" panose="02030600000101010101" pitchFamily="18" charset="-127"/>
                </a:rPr>
                <a:t>Growth</a:t>
              </a:r>
              <a:endParaRPr lang="ko-KR" altLang="en-US" dirty="0">
                <a:latin typeface="HY울릉도B" panose="02030600000101010101" pitchFamily="18" charset="-127"/>
                <a:ea typeface="HY울릉도B" panose="0203060000010101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AAEEBC99-9A9D-4AF7-AAFC-708792703C0B}"/>
                </a:ext>
              </a:extLst>
            </p:cNvPr>
            <p:cNvSpPr txBox="1"/>
            <p:nvPr/>
          </p:nvSpPr>
          <p:spPr>
            <a:xfrm>
              <a:off x="7117570" y="1307796"/>
              <a:ext cx="819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HY산B" panose="02030600000101010101" pitchFamily="18" charset="-127"/>
                  <a:ea typeface="HY산B" panose="02030600000101010101" pitchFamily="18" charset="-127"/>
                </a:rPr>
                <a:t>fast</a:t>
              </a:r>
              <a:endParaRPr lang="ko-KR" altLang="en-US" dirty="0">
                <a:latin typeface="HY산B" panose="02030600000101010101" pitchFamily="18" charset="-127"/>
                <a:ea typeface="HY산B" panose="0203060000010101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CB36AB0E-D64E-4AD3-A1A0-3355F0A55637}"/>
                </a:ext>
              </a:extLst>
            </p:cNvPr>
            <p:cNvSpPr txBox="1"/>
            <p:nvPr/>
          </p:nvSpPr>
          <p:spPr>
            <a:xfrm>
              <a:off x="3916482" y="1662605"/>
              <a:ext cx="32062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해외여행 자유화 이후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</a:t>
              </a:r>
            </a:p>
            <a:p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국민의 </a:t>
              </a:r>
              <a:r>
                <a:rPr lang="ko-KR" altLang="en-US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여행경험률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꾸준히 증가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00B61D84-7E82-4A51-8341-B4FF5647FBFE}"/>
                </a:ext>
              </a:extLst>
            </p:cNvPr>
            <p:cNvSpPr txBox="1"/>
            <p:nvPr/>
          </p:nvSpPr>
          <p:spPr>
            <a:xfrm>
              <a:off x="6985621" y="1662411"/>
              <a:ext cx="38244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여행에 있어서 항공권은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온라인으로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예약을 하고 결정기간은 짧아지는 추세</a:t>
              </a:r>
            </a:p>
          </p:txBody>
        </p:sp>
      </p:grpSp>
      <p:graphicFrame>
        <p:nvGraphicFramePr>
          <p:cNvPr id="18" name="차트 17">
            <a:extLst>
              <a:ext uri="{FF2B5EF4-FFF2-40B4-BE49-F238E27FC236}">
                <a16:creationId xmlns="" xmlns:a16="http://schemas.microsoft.com/office/drawing/2014/main" id="{4FBC9F81-3617-459D-A963-15CE0D3BEC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8829523"/>
              </p:ext>
            </p:extLst>
          </p:nvPr>
        </p:nvGraphicFramePr>
        <p:xfrm>
          <a:off x="336220" y="2688204"/>
          <a:ext cx="2540742" cy="28780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차트 18">
            <a:extLst>
              <a:ext uri="{FF2B5EF4-FFF2-40B4-BE49-F238E27FC236}">
                <a16:creationId xmlns="" xmlns:a16="http://schemas.microsoft.com/office/drawing/2014/main" id="{BE2BD0F5-F717-4B2E-9EE4-26F035F67C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7311778"/>
              </p:ext>
            </p:extLst>
          </p:nvPr>
        </p:nvGraphicFramePr>
        <p:xfrm>
          <a:off x="3514165" y="2771013"/>
          <a:ext cx="3363278" cy="2712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F7B98820-E8B3-4912-9657-575D4D193491}"/>
              </a:ext>
            </a:extLst>
          </p:cNvPr>
          <p:cNvSpPr txBox="1"/>
          <p:nvPr/>
        </p:nvSpPr>
        <p:spPr>
          <a:xfrm>
            <a:off x="8206034" y="1885970"/>
            <a:ext cx="3985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이에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맞춰 편리하고 쉽게 예약할 수 있는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비행기 예약 서비스를 구축하기 위한 주제 선정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F3D57890-0C3E-4C66-8880-5F9EAE71CC37}"/>
              </a:ext>
            </a:extLst>
          </p:cNvPr>
          <p:cNvCxnSpPr/>
          <p:nvPr/>
        </p:nvCxnSpPr>
        <p:spPr>
          <a:xfrm>
            <a:off x="7628965" y="1089492"/>
            <a:ext cx="0" cy="5418884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FD527999-7CD3-419E-B1E7-7B99BEC29CBA}"/>
              </a:ext>
            </a:extLst>
          </p:cNvPr>
          <p:cNvSpPr txBox="1"/>
          <p:nvPr/>
        </p:nvSpPr>
        <p:spPr>
          <a:xfrm>
            <a:off x="7853241" y="2771013"/>
            <a:ext cx="43387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ID</a:t>
            </a:r>
            <a:r>
              <a:rPr lang="ko-KR" altLang="en-US" dirty="0"/>
              <a:t>를 입력하면 예약현황 확인가능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원하는 지역으로의 비행기편 탐색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낮은 가격 순으로 정렬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원하는 좌석 선택 가능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로고를 누르면 홈페이지로 바로 이동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7312866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Box 177">
            <a:extLst>
              <a:ext uri="{FF2B5EF4-FFF2-40B4-BE49-F238E27FC236}">
                <a16:creationId xmlns="" xmlns:a16="http://schemas.microsoft.com/office/drawing/2014/main" id="{A2375961-05CE-4E65-99E2-6292667AB93C}"/>
              </a:ext>
            </a:extLst>
          </p:cNvPr>
          <p:cNvSpPr txBox="1"/>
          <p:nvPr/>
        </p:nvSpPr>
        <p:spPr>
          <a:xfrm>
            <a:off x="102430" y="131618"/>
            <a:ext cx="5839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프로그램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61938FB-D74A-4052-9D6D-FEF4A9400FE8}"/>
              </a:ext>
            </a:extLst>
          </p:cNvPr>
          <p:cNvSpPr txBox="1"/>
          <p:nvPr/>
        </p:nvSpPr>
        <p:spPr>
          <a:xfrm>
            <a:off x="403412" y="905438"/>
            <a:ext cx="10737831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아이디를 통해 사용자를 구분하는 </a:t>
            </a:r>
            <a:r>
              <a:rPr lang="ko-KR" altLang="en-US" dirty="0" smtClean="0"/>
              <a:t>비행기 </a:t>
            </a:r>
            <a:r>
              <a:rPr lang="ko-KR" altLang="en-US" dirty="0"/>
              <a:t>예약 프로그램이다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프로그램을 </a:t>
            </a:r>
            <a:r>
              <a:rPr lang="ko-KR" altLang="en-US" b="1" dirty="0"/>
              <a:t>시작</a:t>
            </a:r>
            <a:r>
              <a:rPr lang="ko-KR" altLang="en-US" dirty="0"/>
              <a:t>하고 </a:t>
            </a:r>
            <a:r>
              <a:rPr lang="en-US" altLang="ko-KR" dirty="0"/>
              <a:t>ID</a:t>
            </a:r>
            <a:r>
              <a:rPr lang="ko-KR" altLang="en-US" dirty="0"/>
              <a:t>를 입력하면 총 </a:t>
            </a:r>
            <a:r>
              <a:rPr lang="en-US" altLang="ko-KR" dirty="0"/>
              <a:t>2</a:t>
            </a:r>
            <a:r>
              <a:rPr lang="ko-KR" altLang="en-US" dirty="0"/>
              <a:t>가지 경로로 갈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예약 현황 확인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- </a:t>
            </a:r>
            <a:r>
              <a:rPr lang="ko-KR" altLang="en-US" dirty="0"/>
              <a:t>본인이 예약한 </a:t>
            </a:r>
            <a:r>
              <a:rPr lang="ko-KR" altLang="en-US" dirty="0">
                <a:solidFill>
                  <a:srgbClr val="FF0000"/>
                </a:solidFill>
              </a:rPr>
              <a:t>비행기편 정보</a:t>
            </a:r>
            <a:r>
              <a:rPr lang="ko-KR" altLang="en-US" dirty="0"/>
              <a:t>를 확인할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예약 진행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-&gt; </a:t>
            </a:r>
            <a:r>
              <a:rPr lang="ko-KR" altLang="en-US" dirty="0"/>
              <a:t>자신이 원하는 </a:t>
            </a:r>
            <a:r>
              <a:rPr lang="ko-KR" altLang="en-US" b="1" dirty="0"/>
              <a:t>출발지</a:t>
            </a:r>
            <a:r>
              <a:rPr lang="en-US" altLang="ko-KR" b="1" dirty="0"/>
              <a:t>, </a:t>
            </a:r>
            <a:r>
              <a:rPr lang="ko-KR" altLang="en-US" b="1" dirty="0"/>
              <a:t>도착지를 입력 </a:t>
            </a:r>
            <a:r>
              <a:rPr lang="ko-KR" altLang="en-US" dirty="0"/>
              <a:t>후 출력되는 비행기편 중 </a:t>
            </a:r>
            <a:r>
              <a:rPr lang="ko-KR" altLang="en-US" dirty="0">
                <a:solidFill>
                  <a:srgbClr val="FF0000"/>
                </a:solidFill>
              </a:rPr>
              <a:t>원하는 비행기편</a:t>
            </a:r>
            <a:r>
              <a:rPr lang="ko-KR" altLang="en-US" dirty="0"/>
              <a:t>을 </a:t>
            </a:r>
            <a:r>
              <a:rPr lang="ko-KR" altLang="en-US" b="1" dirty="0"/>
              <a:t>선택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-&gt; </a:t>
            </a:r>
            <a:r>
              <a:rPr lang="ko-KR" altLang="en-US" dirty="0"/>
              <a:t>비행기 </a:t>
            </a:r>
            <a:r>
              <a:rPr lang="ko-KR" altLang="en-US" dirty="0">
                <a:solidFill>
                  <a:srgbClr val="FF0000"/>
                </a:solidFill>
              </a:rPr>
              <a:t>좌석 현황 </a:t>
            </a:r>
            <a:r>
              <a:rPr lang="ko-KR" altLang="en-US" dirty="0"/>
              <a:t>이미지를 보고 </a:t>
            </a:r>
            <a:r>
              <a:rPr lang="ko-KR" altLang="en-US" dirty="0">
                <a:solidFill>
                  <a:srgbClr val="FF0000"/>
                </a:solidFill>
              </a:rPr>
              <a:t>원하는 좌석 예약</a:t>
            </a:r>
            <a:endParaRPr lang="en-US" altLang="ko-KR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/>
              <a:t>    -&gt; </a:t>
            </a:r>
            <a:r>
              <a:rPr lang="ko-KR" altLang="en-US" dirty="0"/>
              <a:t>예약 완료 후 자신의 </a:t>
            </a:r>
            <a:r>
              <a:rPr lang="ko-KR" altLang="en-US" dirty="0">
                <a:solidFill>
                  <a:srgbClr val="FF0000"/>
                </a:solidFill>
              </a:rPr>
              <a:t>예약 정보 확인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/* </a:t>
            </a:r>
            <a:r>
              <a:rPr lang="ko-KR" altLang="en-US" dirty="0"/>
              <a:t>참고사항 </a:t>
            </a:r>
            <a:r>
              <a:rPr lang="en-US" altLang="ko-KR" dirty="0"/>
              <a:t>*/</a:t>
            </a:r>
          </a:p>
          <a:p>
            <a:r>
              <a:rPr lang="ko-KR" altLang="en-US" dirty="0"/>
              <a:t>회원들은 비밀번호 없이 </a:t>
            </a:r>
            <a:r>
              <a:rPr lang="en-US" altLang="ko-KR" b="1" dirty="0"/>
              <a:t>ID</a:t>
            </a:r>
            <a:r>
              <a:rPr lang="ko-KR" altLang="en-US" b="1" dirty="0"/>
              <a:t>만</a:t>
            </a:r>
            <a:r>
              <a:rPr lang="ko-KR" altLang="en-US" dirty="0"/>
              <a:t> 입력하면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좌석은 한번에 </a:t>
            </a:r>
            <a:r>
              <a:rPr lang="en-US" altLang="ko-KR" b="1" dirty="0"/>
              <a:t>1</a:t>
            </a:r>
            <a:r>
              <a:rPr lang="ko-KR" altLang="en-US" b="1" dirty="0"/>
              <a:t>자리 씩만 </a:t>
            </a:r>
            <a:r>
              <a:rPr lang="ko-KR" altLang="en-US" dirty="0"/>
              <a:t>선택할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이미 예약완료 된 좌석은 선택할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페이지마다 </a:t>
            </a:r>
            <a:r>
              <a:rPr lang="ko-KR" altLang="en-US" b="1" dirty="0"/>
              <a:t>왼쪽 상단의 비행기 로고       </a:t>
            </a:r>
            <a:r>
              <a:rPr lang="ko-KR" altLang="en-US" dirty="0" err="1"/>
              <a:t>를</a:t>
            </a:r>
            <a:r>
              <a:rPr lang="ko-KR" altLang="en-US" dirty="0"/>
              <a:t> 누르면 홈페이지로 </a:t>
            </a:r>
            <a:r>
              <a:rPr lang="ko-KR" altLang="en-US" dirty="0" smtClean="0"/>
              <a:t>돌아간다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F224D12D-AD16-4429-A6EE-1A6CB0B38F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076" y="6228382"/>
            <a:ext cx="554971" cy="55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13634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Box 177">
            <a:extLst>
              <a:ext uri="{FF2B5EF4-FFF2-40B4-BE49-F238E27FC236}">
                <a16:creationId xmlns="" xmlns:a16="http://schemas.microsoft.com/office/drawing/2014/main" id="{A2375961-05CE-4E65-99E2-6292667AB93C}"/>
              </a:ext>
            </a:extLst>
          </p:cNvPr>
          <p:cNvSpPr txBox="1"/>
          <p:nvPr/>
        </p:nvSpPr>
        <p:spPr>
          <a:xfrm>
            <a:off x="102430" y="131618"/>
            <a:ext cx="5839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DB </a:t>
            </a:r>
            <a:r>
              <a:rPr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="" xmlns:a16="http://schemas.microsoft.com/office/drawing/2014/main" id="{CA9E89BE-FEF3-4CEC-B62D-40EF46378B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154947"/>
              </p:ext>
            </p:extLst>
          </p:nvPr>
        </p:nvGraphicFramePr>
        <p:xfrm>
          <a:off x="741081" y="1579878"/>
          <a:ext cx="11220260" cy="2996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1589">
                  <a:extLst>
                    <a:ext uri="{9D8B030D-6E8A-4147-A177-3AD203B41FA5}">
                      <a16:colId xmlns="" xmlns:a16="http://schemas.microsoft.com/office/drawing/2014/main" val="3433571221"/>
                    </a:ext>
                  </a:extLst>
                </a:gridCol>
                <a:gridCol w="8508671">
                  <a:extLst>
                    <a:ext uri="{9D8B030D-6E8A-4147-A177-3AD203B41FA5}">
                      <a16:colId xmlns="" xmlns:a16="http://schemas.microsoft.com/office/drawing/2014/main" val="3380210390"/>
                    </a:ext>
                  </a:extLst>
                </a:gridCol>
              </a:tblGrid>
              <a:tr h="667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/>
                        <a:t>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/>
                        <a:t>컬럼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66801722"/>
                  </a:ext>
                </a:extLst>
              </a:tr>
              <a:tr h="8259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비행기편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항공사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b="1" dirty="0"/>
                        <a:t>#</a:t>
                      </a:r>
                      <a:r>
                        <a:rPr lang="ko-KR" altLang="en-US" dirty="0"/>
                        <a:t>비행기편명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출발지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도착지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b="1" dirty="0"/>
                        <a:t>#</a:t>
                      </a:r>
                      <a:r>
                        <a:rPr lang="ko-KR" altLang="en-US" dirty="0"/>
                        <a:t>출발날짜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b="1" dirty="0"/>
                        <a:t>#</a:t>
                      </a:r>
                      <a:r>
                        <a:rPr lang="ko-KR" altLang="en-US" dirty="0"/>
                        <a:t>출발시간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시</a:t>
                      </a:r>
                      <a:r>
                        <a:rPr lang="en-US" altLang="ko-KR" dirty="0"/>
                        <a:t>), </a:t>
                      </a:r>
                      <a:r>
                        <a:rPr lang="en-US" altLang="ko-KR" b="1" dirty="0"/>
                        <a:t>#</a:t>
                      </a:r>
                      <a:r>
                        <a:rPr lang="ko-KR" altLang="en-US" dirty="0"/>
                        <a:t>출발시간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분</a:t>
                      </a:r>
                      <a:r>
                        <a:rPr lang="en-US" altLang="ko-KR" dirty="0"/>
                        <a:t>),</a:t>
                      </a:r>
                    </a:p>
                    <a:p>
                      <a:pPr latinLnBrk="1"/>
                      <a:r>
                        <a:rPr lang="ko-KR" altLang="en-US" dirty="0"/>
                        <a:t>이용가능좌석 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탑승 게이트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가격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48844886"/>
                  </a:ext>
                </a:extLst>
              </a:tr>
              <a:tr h="676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좌석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#</a:t>
                      </a:r>
                      <a:r>
                        <a:rPr lang="ko-KR" altLang="en-US" dirty="0"/>
                        <a:t>비행기편명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b="1" dirty="0"/>
                        <a:t>#</a:t>
                      </a:r>
                      <a:r>
                        <a:rPr lang="ko-KR" altLang="en-US" dirty="0"/>
                        <a:t>출발지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b="1" dirty="0"/>
                        <a:t>#</a:t>
                      </a:r>
                      <a:r>
                        <a:rPr lang="ko-KR" altLang="en-US" dirty="0"/>
                        <a:t>도착지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b="1" dirty="0"/>
                        <a:t>#</a:t>
                      </a:r>
                      <a:r>
                        <a:rPr lang="ko-KR" altLang="en-US" dirty="0"/>
                        <a:t>출발날짜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b="1" dirty="0"/>
                        <a:t>#</a:t>
                      </a:r>
                      <a:r>
                        <a:rPr lang="ko-KR" altLang="en-US" dirty="0"/>
                        <a:t>출발시간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시</a:t>
                      </a:r>
                      <a:r>
                        <a:rPr lang="en-US" altLang="ko-KR" dirty="0"/>
                        <a:t>), seat1 ~ seat30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36330119"/>
                  </a:ext>
                </a:extLst>
              </a:tr>
              <a:tr h="8259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예약 현황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#</a:t>
                      </a:r>
                      <a:r>
                        <a:rPr lang="ko-KR" altLang="en-US" dirty="0"/>
                        <a:t>회원 아이디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항공사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smtClean="0"/>
                        <a:t>#</a:t>
                      </a:r>
                      <a:r>
                        <a:rPr lang="ko-KR" altLang="en-US" dirty="0" err="1" smtClean="0"/>
                        <a:t>비행기편명</a:t>
                      </a:r>
                      <a:r>
                        <a:rPr lang="en-US" altLang="ko-KR" dirty="0" smtClean="0"/>
                        <a:t>,# </a:t>
                      </a:r>
                      <a:r>
                        <a:rPr lang="ko-KR" altLang="en-US" dirty="0"/>
                        <a:t>출발지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smtClean="0"/>
                        <a:t>#</a:t>
                      </a:r>
                      <a:r>
                        <a:rPr lang="ko-KR" altLang="en-US" dirty="0" smtClean="0"/>
                        <a:t>도착지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b="1" dirty="0"/>
                        <a:t>#</a:t>
                      </a:r>
                      <a:r>
                        <a:rPr lang="ko-KR" altLang="en-US" dirty="0"/>
                        <a:t>출발날짜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smtClean="0"/>
                        <a:t>#</a:t>
                      </a:r>
                      <a:r>
                        <a:rPr lang="ko-KR" altLang="en-US" dirty="0" smtClean="0"/>
                        <a:t>출발시간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시</a:t>
                      </a:r>
                      <a:r>
                        <a:rPr lang="en-US" altLang="ko-KR" dirty="0"/>
                        <a:t>),</a:t>
                      </a:r>
                    </a:p>
                    <a:p>
                      <a:pPr latinLnBrk="1"/>
                      <a:r>
                        <a:rPr lang="en-US" altLang="ko-KR" dirty="0" smtClean="0"/>
                        <a:t>#</a:t>
                      </a:r>
                      <a:r>
                        <a:rPr lang="ko-KR" altLang="en-US" dirty="0" smtClean="0"/>
                        <a:t>출발시간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분</a:t>
                      </a:r>
                      <a:r>
                        <a:rPr lang="en-US" altLang="ko-KR" dirty="0"/>
                        <a:t>), </a:t>
                      </a:r>
                      <a:r>
                        <a:rPr lang="ko-KR" altLang="en-US" dirty="0"/>
                        <a:t>탑승좌석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탑승 게이트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가격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0409279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A1EB8D0-E4BD-45BD-B4F1-8995F40F733B}"/>
              </a:ext>
            </a:extLst>
          </p:cNvPr>
          <p:cNvSpPr txBox="1"/>
          <p:nvPr/>
        </p:nvSpPr>
        <p:spPr>
          <a:xfrm>
            <a:off x="9906000" y="1120588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dirty="0"/>
              <a:t>   </a:t>
            </a:r>
            <a:r>
              <a:rPr lang="en-US" altLang="ko-KR" dirty="0"/>
              <a:t>: primary key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233801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Box 177">
            <a:extLst>
              <a:ext uri="{FF2B5EF4-FFF2-40B4-BE49-F238E27FC236}">
                <a16:creationId xmlns="" xmlns:a16="http://schemas.microsoft.com/office/drawing/2014/main" id="{A2375961-05CE-4E65-99E2-6292667AB93C}"/>
              </a:ext>
            </a:extLst>
          </p:cNvPr>
          <p:cNvSpPr txBox="1"/>
          <p:nvPr/>
        </p:nvSpPr>
        <p:spPr>
          <a:xfrm>
            <a:off x="102430" y="131618"/>
            <a:ext cx="5839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DB </a:t>
            </a:r>
            <a:r>
              <a:rPr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</a:p>
        </p:txBody>
      </p:sp>
      <p:graphicFrame>
        <p:nvGraphicFramePr>
          <p:cNvPr id="2" name="표 4">
            <a:extLst>
              <a:ext uri="{FF2B5EF4-FFF2-40B4-BE49-F238E27FC236}">
                <a16:creationId xmlns="" xmlns:a16="http://schemas.microsoft.com/office/drawing/2014/main" id="{BE0EC037-43EA-45E8-A23D-A60843E39F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291014"/>
              </p:ext>
            </p:extLst>
          </p:nvPr>
        </p:nvGraphicFramePr>
        <p:xfrm>
          <a:off x="1577568" y="1112789"/>
          <a:ext cx="1864879" cy="16869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030">
                  <a:extLst>
                    <a:ext uri="{9D8B030D-6E8A-4147-A177-3AD203B41FA5}">
                      <a16:colId xmlns="" xmlns:a16="http://schemas.microsoft.com/office/drawing/2014/main" val="688433226"/>
                    </a:ext>
                  </a:extLst>
                </a:gridCol>
                <a:gridCol w="1378849">
                  <a:extLst>
                    <a:ext uri="{9D8B030D-6E8A-4147-A177-3AD203B41FA5}">
                      <a16:colId xmlns="" xmlns:a16="http://schemas.microsoft.com/office/drawing/2014/main" val="2520717050"/>
                    </a:ext>
                  </a:extLst>
                </a:gridCol>
              </a:tblGrid>
              <a:tr h="2720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회원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고객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46038193"/>
                  </a:ext>
                </a:extLst>
              </a:tr>
              <a:tr h="4043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>
                          <a:solidFill>
                            <a:schemeClr val="tx1"/>
                          </a:solidFill>
                        </a:rPr>
                        <a:t>회원아이디</a:t>
                      </a:r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47892464"/>
                  </a:ext>
                </a:extLst>
              </a:tr>
              <a:tr h="916835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92514762"/>
                  </a:ext>
                </a:extLst>
              </a:tr>
            </a:tbl>
          </a:graphicData>
        </a:graphic>
      </p:graphicFrame>
      <p:graphicFrame>
        <p:nvGraphicFramePr>
          <p:cNvPr id="7" name="표 4">
            <a:extLst>
              <a:ext uri="{FF2B5EF4-FFF2-40B4-BE49-F238E27FC236}">
                <a16:creationId xmlns="" xmlns:a16="http://schemas.microsoft.com/office/drawing/2014/main" id="{C109B264-7474-4EF5-BD46-E3361B066C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91522"/>
              </p:ext>
            </p:extLst>
          </p:nvPr>
        </p:nvGraphicFramePr>
        <p:xfrm>
          <a:off x="1210015" y="3886022"/>
          <a:ext cx="2414493" cy="2835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272">
                  <a:extLst>
                    <a:ext uri="{9D8B030D-6E8A-4147-A177-3AD203B41FA5}">
                      <a16:colId xmlns="" xmlns:a16="http://schemas.microsoft.com/office/drawing/2014/main" val="688433226"/>
                    </a:ext>
                  </a:extLst>
                </a:gridCol>
                <a:gridCol w="1785221">
                  <a:extLst>
                    <a:ext uri="{9D8B030D-6E8A-4147-A177-3AD203B41FA5}">
                      <a16:colId xmlns="" xmlns:a16="http://schemas.microsoft.com/office/drawing/2014/main" val="2520717050"/>
                    </a:ext>
                  </a:extLst>
                </a:gridCol>
              </a:tblGrid>
              <a:tr h="36699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비행기편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46038193"/>
                  </a:ext>
                </a:extLst>
              </a:tr>
              <a:tr h="545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비행기편명</a:t>
                      </a:r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출발날짜</a:t>
                      </a:r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출발시간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시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출발시간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분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47892464"/>
                  </a:ext>
                </a:extLst>
              </a:tr>
              <a:tr h="1236681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항공사</a:t>
                      </a:r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출발지</a:t>
                      </a:r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도착지</a:t>
                      </a:r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500" dirty="0" err="1">
                          <a:solidFill>
                            <a:schemeClr val="tx1"/>
                          </a:solidFill>
                        </a:rPr>
                        <a:t>이용가능좌석수</a:t>
                      </a:r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500" dirty="0" err="1">
                          <a:solidFill>
                            <a:schemeClr val="tx1"/>
                          </a:solidFill>
                        </a:rPr>
                        <a:t>탑승게이트</a:t>
                      </a:r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가격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92514762"/>
                  </a:ext>
                </a:extLst>
              </a:tr>
            </a:tbl>
          </a:graphicData>
        </a:graphic>
      </p:graphicFrame>
      <p:graphicFrame>
        <p:nvGraphicFramePr>
          <p:cNvPr id="8" name="표 4">
            <a:extLst>
              <a:ext uri="{FF2B5EF4-FFF2-40B4-BE49-F238E27FC236}">
                <a16:creationId xmlns="" xmlns:a16="http://schemas.microsoft.com/office/drawing/2014/main" id="{A09FDD32-415F-4C4A-9BD5-611AF2AEDC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8678"/>
              </p:ext>
            </p:extLst>
          </p:nvPr>
        </p:nvGraphicFramePr>
        <p:xfrm>
          <a:off x="5397197" y="3997827"/>
          <a:ext cx="2088334" cy="2612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4268">
                  <a:extLst>
                    <a:ext uri="{9D8B030D-6E8A-4147-A177-3AD203B41FA5}">
                      <a16:colId xmlns="" xmlns:a16="http://schemas.microsoft.com/office/drawing/2014/main" val="688433226"/>
                    </a:ext>
                  </a:extLst>
                </a:gridCol>
                <a:gridCol w="1544066">
                  <a:extLst>
                    <a:ext uri="{9D8B030D-6E8A-4147-A177-3AD203B41FA5}">
                      <a16:colId xmlns="" xmlns:a16="http://schemas.microsoft.com/office/drawing/2014/main" val="2520717050"/>
                    </a:ext>
                  </a:extLst>
                </a:gridCol>
              </a:tblGrid>
              <a:tr h="30034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좌석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46038193"/>
                  </a:ext>
                </a:extLst>
              </a:tr>
              <a:tr h="10102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비행기편명</a:t>
                      </a:r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출발지</a:t>
                      </a:r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도착지</a:t>
                      </a:r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출발날짜</a:t>
                      </a:r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출발시간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시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47892464"/>
                  </a:ext>
                </a:extLst>
              </a:tr>
              <a:tr h="1012067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S1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~</a:t>
                      </a:r>
                    </a:p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S30</a:t>
                      </a:r>
                    </a:p>
                    <a:p>
                      <a:pPr latinLnBrk="1"/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92514762"/>
                  </a:ext>
                </a:extLst>
              </a:tr>
            </a:tbl>
          </a:graphicData>
        </a:graphic>
      </p:graphicFrame>
      <p:graphicFrame>
        <p:nvGraphicFramePr>
          <p:cNvPr id="10" name="표 4">
            <a:extLst>
              <a:ext uri="{FF2B5EF4-FFF2-40B4-BE49-F238E27FC236}">
                <a16:creationId xmlns="" xmlns:a16="http://schemas.microsoft.com/office/drawing/2014/main" id="{9D4D4846-0799-4DC5-8D13-FEA2E76901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099908"/>
              </p:ext>
            </p:extLst>
          </p:nvPr>
        </p:nvGraphicFramePr>
        <p:xfrm>
          <a:off x="4734509" y="390810"/>
          <a:ext cx="2414493" cy="348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272">
                  <a:extLst>
                    <a:ext uri="{9D8B030D-6E8A-4147-A177-3AD203B41FA5}">
                      <a16:colId xmlns="" xmlns:a16="http://schemas.microsoft.com/office/drawing/2014/main" val="688433226"/>
                    </a:ext>
                  </a:extLst>
                </a:gridCol>
                <a:gridCol w="1785221">
                  <a:extLst>
                    <a:ext uri="{9D8B030D-6E8A-4147-A177-3AD203B41FA5}">
                      <a16:colId xmlns="" xmlns:a16="http://schemas.microsoft.com/office/drawing/2014/main" val="2520717050"/>
                    </a:ext>
                  </a:extLst>
                </a:gridCol>
              </a:tblGrid>
              <a:tr h="3555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예약 현황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46038193"/>
                  </a:ext>
                </a:extLst>
              </a:tr>
              <a:tr h="18601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>
                          <a:solidFill>
                            <a:schemeClr val="tx1"/>
                          </a:solidFill>
                        </a:rPr>
                        <a:t>회원아이디</a:t>
                      </a:r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출발날짜</a:t>
                      </a:r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500" dirty="0" err="1" smtClean="0">
                          <a:solidFill>
                            <a:schemeClr val="tx1"/>
                          </a:solidFill>
                        </a:rPr>
                        <a:t>비행기편명</a:t>
                      </a:r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출발지</a:t>
                      </a:r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출발시간</a:t>
                      </a:r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시</a:t>
                      </a:r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출발시간</a:t>
                      </a:r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분</a:t>
                      </a:r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47892464"/>
                  </a:ext>
                </a:extLst>
              </a:tr>
              <a:tr h="1198012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항공사</a:t>
                      </a:r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탑승좌석</a:t>
                      </a:r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500" dirty="0" err="1">
                          <a:solidFill>
                            <a:schemeClr val="tx1"/>
                          </a:solidFill>
                        </a:rPr>
                        <a:t>탑승게이트</a:t>
                      </a:r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가격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92514762"/>
                  </a:ext>
                </a:extLst>
              </a:tr>
            </a:tbl>
          </a:graphicData>
        </a:graphic>
      </p:graphicFrame>
      <p:sp>
        <p:nvSpPr>
          <p:cNvPr id="12" name="화살표: 왼쪽 11">
            <a:extLst>
              <a:ext uri="{FF2B5EF4-FFF2-40B4-BE49-F238E27FC236}">
                <a16:creationId xmlns="" xmlns:a16="http://schemas.microsoft.com/office/drawing/2014/main" id="{1E3F7A95-72E4-43A1-A8B9-133B89895726}"/>
              </a:ext>
            </a:extLst>
          </p:cNvPr>
          <p:cNvSpPr/>
          <p:nvPr/>
        </p:nvSpPr>
        <p:spPr>
          <a:xfrm rot="10800000">
            <a:off x="3525897" y="1967753"/>
            <a:ext cx="1110001" cy="259976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왼쪽 13">
            <a:extLst>
              <a:ext uri="{FF2B5EF4-FFF2-40B4-BE49-F238E27FC236}">
                <a16:creationId xmlns="" xmlns:a16="http://schemas.microsoft.com/office/drawing/2014/main" id="{F02DFAD3-D6F0-4436-9817-9854B9E87720}"/>
              </a:ext>
            </a:extLst>
          </p:cNvPr>
          <p:cNvSpPr/>
          <p:nvPr/>
        </p:nvSpPr>
        <p:spPr>
          <a:xfrm rot="16200000">
            <a:off x="2090284" y="3217474"/>
            <a:ext cx="914044" cy="260090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왼쪽 14">
            <a:extLst>
              <a:ext uri="{FF2B5EF4-FFF2-40B4-BE49-F238E27FC236}">
                <a16:creationId xmlns="" xmlns:a16="http://schemas.microsoft.com/office/drawing/2014/main" id="{F1BEE8AC-BC2C-4776-8DCD-E0D6B7283D77}"/>
              </a:ext>
            </a:extLst>
          </p:cNvPr>
          <p:cNvSpPr/>
          <p:nvPr/>
        </p:nvSpPr>
        <p:spPr>
          <a:xfrm rot="10800000">
            <a:off x="3871084" y="5170948"/>
            <a:ext cx="1279536" cy="259977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왼쪽 15">
            <a:extLst>
              <a:ext uri="{FF2B5EF4-FFF2-40B4-BE49-F238E27FC236}">
                <a16:creationId xmlns="" xmlns:a16="http://schemas.microsoft.com/office/drawing/2014/main" id="{B36026ED-D671-4ADF-85ED-06CD2F4DCCDA}"/>
              </a:ext>
            </a:extLst>
          </p:cNvPr>
          <p:cNvSpPr/>
          <p:nvPr/>
        </p:nvSpPr>
        <p:spPr>
          <a:xfrm rot="10800000">
            <a:off x="7560237" y="5170948"/>
            <a:ext cx="1183340" cy="258291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4">
            <a:extLst>
              <a:ext uri="{FF2B5EF4-FFF2-40B4-BE49-F238E27FC236}">
                <a16:creationId xmlns="" xmlns:a16="http://schemas.microsoft.com/office/drawing/2014/main" id="{9D4D4846-0799-4DC5-8D13-FEA2E76901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876655"/>
              </p:ext>
            </p:extLst>
          </p:nvPr>
        </p:nvGraphicFramePr>
        <p:xfrm>
          <a:off x="8915211" y="3212270"/>
          <a:ext cx="2414493" cy="348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272">
                  <a:extLst>
                    <a:ext uri="{9D8B030D-6E8A-4147-A177-3AD203B41FA5}">
                      <a16:colId xmlns="" xmlns:a16="http://schemas.microsoft.com/office/drawing/2014/main" val="688433226"/>
                    </a:ext>
                  </a:extLst>
                </a:gridCol>
                <a:gridCol w="1785221">
                  <a:extLst>
                    <a:ext uri="{9D8B030D-6E8A-4147-A177-3AD203B41FA5}">
                      <a16:colId xmlns="" xmlns:a16="http://schemas.microsoft.com/office/drawing/2014/main" val="2520717050"/>
                    </a:ext>
                  </a:extLst>
                </a:gridCol>
              </a:tblGrid>
              <a:tr h="3555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예약 현황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46038193"/>
                  </a:ext>
                </a:extLst>
              </a:tr>
              <a:tr h="18601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 err="1">
                          <a:solidFill>
                            <a:schemeClr val="tx1"/>
                          </a:solidFill>
                        </a:rPr>
                        <a:t>회원아이디</a:t>
                      </a:r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출발날짜</a:t>
                      </a:r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500" dirty="0" err="1" smtClean="0">
                          <a:solidFill>
                            <a:schemeClr val="tx1"/>
                          </a:solidFill>
                        </a:rPr>
                        <a:t>비행기편명</a:t>
                      </a:r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출발지</a:t>
                      </a:r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도착지</a:t>
                      </a:r>
                      <a:endParaRPr lang="en-US" altLang="ko-KR" sz="15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출발시간</a:t>
                      </a:r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시</a:t>
                      </a:r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출발시간</a:t>
                      </a:r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분</a:t>
                      </a:r>
                      <a:r>
                        <a:rPr lang="en-US" altLang="ko-KR" sz="15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47892464"/>
                  </a:ext>
                </a:extLst>
              </a:tr>
              <a:tr h="1198012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항공사</a:t>
                      </a:r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탑승좌석</a:t>
                      </a:r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500" dirty="0" err="1">
                          <a:solidFill>
                            <a:schemeClr val="tx1"/>
                          </a:solidFill>
                        </a:rPr>
                        <a:t>탑승게이트</a:t>
                      </a:r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가격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92514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030837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Box 177">
            <a:extLst>
              <a:ext uri="{FF2B5EF4-FFF2-40B4-BE49-F238E27FC236}">
                <a16:creationId xmlns="" xmlns:a16="http://schemas.microsoft.com/office/drawing/2014/main" id="{A2375961-05CE-4E65-99E2-6292667AB93C}"/>
              </a:ext>
            </a:extLst>
          </p:cNvPr>
          <p:cNvSpPr txBox="1"/>
          <p:nvPr/>
        </p:nvSpPr>
        <p:spPr>
          <a:xfrm>
            <a:off x="102430" y="131618"/>
            <a:ext cx="5839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DB </a:t>
            </a:r>
            <a:r>
              <a:rPr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44DC9B6-754D-4B3E-9124-C8A8A39C2A65}"/>
              </a:ext>
            </a:extLst>
          </p:cNvPr>
          <p:cNvSpPr txBox="1"/>
          <p:nvPr/>
        </p:nvSpPr>
        <p:spPr>
          <a:xfrm>
            <a:off x="276962" y="1320804"/>
            <a:ext cx="6089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create table users(</a:t>
            </a:r>
          </a:p>
          <a:p>
            <a:r>
              <a:rPr lang="en-US" altLang="ko-KR" dirty="0" err="1"/>
              <a:t>user_id</a:t>
            </a:r>
            <a:r>
              <a:rPr lang="en-US" altLang="ko-KR" dirty="0"/>
              <a:t> VARCHAR(20) Not null,               #</a:t>
            </a:r>
            <a:r>
              <a:rPr lang="ko-KR" altLang="en-US" dirty="0" err="1"/>
              <a:t>회원아이디</a:t>
            </a:r>
            <a:endParaRPr lang="en-US" altLang="ko-KR" dirty="0"/>
          </a:p>
          <a:p>
            <a:r>
              <a:rPr lang="en-US" altLang="ko-KR" dirty="0" err="1"/>
              <a:t>user_name</a:t>
            </a:r>
            <a:r>
              <a:rPr lang="en-US" altLang="ko-KR" dirty="0"/>
              <a:t> VARCHAR(15) Not null,                   #</a:t>
            </a:r>
            <a:r>
              <a:rPr lang="ko-KR" altLang="en-US" dirty="0"/>
              <a:t>이름</a:t>
            </a:r>
            <a:endParaRPr lang="en-US" altLang="ko-KR" dirty="0"/>
          </a:p>
          <a:p>
            <a:r>
              <a:rPr lang="en-US" altLang="ko-KR" dirty="0" err="1"/>
              <a:t>user_gender</a:t>
            </a:r>
            <a:r>
              <a:rPr lang="en-US" altLang="ko-KR" dirty="0"/>
              <a:t> VARCHAR(5) not null,                   #</a:t>
            </a:r>
            <a:r>
              <a:rPr lang="ko-KR" altLang="en-US" dirty="0"/>
              <a:t>성별</a:t>
            </a:r>
            <a:endParaRPr lang="en-US" altLang="ko-KR" dirty="0"/>
          </a:p>
          <a:p>
            <a:r>
              <a:rPr lang="en-US" altLang="ko-KR" dirty="0"/>
              <a:t>primary key (</a:t>
            </a:r>
            <a:r>
              <a:rPr lang="en-US" altLang="ko-KR" dirty="0" err="1"/>
              <a:t>user_id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)engine = </a:t>
            </a:r>
            <a:r>
              <a:rPr lang="en-US" altLang="ko-KR" dirty="0" err="1"/>
              <a:t>innoDB</a:t>
            </a:r>
            <a:r>
              <a:rPr lang="en-US" altLang="ko-KR" dirty="0"/>
              <a:t>;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2BFE371-EC19-4A16-9619-4298110BFED2}"/>
              </a:ext>
            </a:extLst>
          </p:cNvPr>
          <p:cNvSpPr txBox="1"/>
          <p:nvPr/>
        </p:nvSpPr>
        <p:spPr>
          <a:xfrm>
            <a:off x="340659" y="914400"/>
            <a:ext cx="418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/* users(</a:t>
            </a:r>
            <a:r>
              <a:rPr lang="ko-KR" altLang="en-US" dirty="0">
                <a:solidFill>
                  <a:srgbClr val="FF0000"/>
                </a:solidFill>
              </a:rPr>
              <a:t>회원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>
                <a:solidFill>
                  <a:srgbClr val="FF0000"/>
                </a:solidFill>
              </a:rPr>
              <a:t> 테이블 생성 </a:t>
            </a:r>
            <a:r>
              <a:rPr lang="en-US" altLang="ko-KR" dirty="0">
                <a:solidFill>
                  <a:srgbClr val="FF0000"/>
                </a:solidFill>
              </a:rPr>
              <a:t>*/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="" xmlns:a16="http://schemas.microsoft.com/office/drawing/2014/main" id="{E4B46425-0D22-47A0-80D4-DCB5B57A5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295" y="1399925"/>
            <a:ext cx="4248743" cy="8192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DF7BBEE-3008-4E8E-9197-D71801FAECFA}"/>
              </a:ext>
            </a:extLst>
          </p:cNvPr>
          <p:cNvSpPr txBox="1"/>
          <p:nvPr/>
        </p:nvSpPr>
        <p:spPr>
          <a:xfrm>
            <a:off x="276961" y="3721985"/>
            <a:ext cx="75515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create table </a:t>
            </a:r>
            <a:r>
              <a:rPr lang="en-US" altLang="ko-KR" dirty="0" err="1"/>
              <a:t>seattable</a:t>
            </a:r>
            <a:r>
              <a:rPr lang="en-US" altLang="ko-KR" dirty="0"/>
              <a:t>(</a:t>
            </a:r>
          </a:p>
          <a:p>
            <a:r>
              <a:rPr lang="en-US" altLang="ko-KR" dirty="0" err="1"/>
              <a:t>plane_no</a:t>
            </a:r>
            <a:r>
              <a:rPr lang="en-US" altLang="ko-KR" dirty="0"/>
              <a:t> VARCHAR(30) Not null,                          #</a:t>
            </a:r>
            <a:r>
              <a:rPr lang="ko-KR" altLang="en-US" dirty="0"/>
              <a:t>비행기편명</a:t>
            </a:r>
            <a:endParaRPr lang="en-US" altLang="ko-KR" dirty="0"/>
          </a:p>
          <a:p>
            <a:r>
              <a:rPr lang="en-US" altLang="ko-KR" dirty="0"/>
              <a:t>departure VARCHAR(15) Not null,                               #</a:t>
            </a:r>
            <a:r>
              <a:rPr lang="ko-KR" altLang="en-US" dirty="0"/>
              <a:t>출발지</a:t>
            </a:r>
            <a:endParaRPr lang="en-US" altLang="ko-KR" dirty="0"/>
          </a:p>
          <a:p>
            <a:r>
              <a:rPr lang="en-US" altLang="ko-KR" dirty="0"/>
              <a:t>arrival VARCHAR(5) not null,                                      #</a:t>
            </a:r>
            <a:r>
              <a:rPr lang="ko-KR" altLang="en-US" dirty="0"/>
              <a:t>도착지</a:t>
            </a:r>
            <a:endParaRPr lang="en-US" altLang="ko-KR" dirty="0"/>
          </a:p>
          <a:p>
            <a:r>
              <a:rPr lang="en-US" altLang="ko-KR" dirty="0" err="1"/>
              <a:t>departure_date</a:t>
            </a:r>
            <a:r>
              <a:rPr lang="en-US" altLang="ko-KR" dirty="0"/>
              <a:t> VARCHAR(15) Not null,                      #</a:t>
            </a:r>
            <a:r>
              <a:rPr lang="ko-KR" altLang="en-US" dirty="0"/>
              <a:t>출발날짜</a:t>
            </a:r>
            <a:endParaRPr lang="en-US" altLang="ko-KR" dirty="0"/>
          </a:p>
          <a:p>
            <a:r>
              <a:rPr lang="en-US" altLang="ko-KR" dirty="0" err="1"/>
              <a:t>departing_hour</a:t>
            </a:r>
            <a:r>
              <a:rPr lang="en-US" altLang="ko-KR" dirty="0"/>
              <a:t> VARCHAR(5) not null,                   #</a:t>
            </a:r>
            <a:r>
              <a:rPr lang="ko-KR" altLang="en-US" dirty="0"/>
              <a:t>출발시간</a:t>
            </a:r>
            <a:r>
              <a:rPr lang="en-US" altLang="ko-KR" dirty="0"/>
              <a:t>(</a:t>
            </a:r>
            <a:r>
              <a:rPr lang="ko-KR" altLang="en-US" dirty="0"/>
              <a:t>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s1 char(1),                                                            #1</a:t>
            </a:r>
            <a:r>
              <a:rPr lang="ko-KR" altLang="en-US" dirty="0" err="1"/>
              <a:t>번좌석</a:t>
            </a:r>
            <a:endParaRPr lang="en-US" altLang="ko-KR" dirty="0"/>
          </a:p>
          <a:p>
            <a:r>
              <a:rPr lang="en-US" altLang="ko-KR" dirty="0"/>
              <a:t>…</a:t>
            </a:r>
          </a:p>
          <a:p>
            <a:r>
              <a:rPr lang="en-US" altLang="ko-KR" dirty="0"/>
              <a:t>s30 char(1), ),                                                       #30</a:t>
            </a:r>
            <a:r>
              <a:rPr lang="ko-KR" altLang="en-US" dirty="0" err="1"/>
              <a:t>번좌석</a:t>
            </a:r>
            <a:endParaRPr lang="en-US" altLang="ko-KR" dirty="0"/>
          </a:p>
          <a:p>
            <a:r>
              <a:rPr lang="en-US" altLang="ko-KR" dirty="0"/>
              <a:t>Primary key (</a:t>
            </a:r>
            <a:r>
              <a:rPr lang="en-US" altLang="ko-KR" dirty="0" err="1"/>
              <a:t>plane_no</a:t>
            </a:r>
            <a:r>
              <a:rPr lang="en-US" altLang="ko-KR" dirty="0"/>
              <a:t>, departure, </a:t>
            </a:r>
            <a:r>
              <a:rPr lang="en-US" altLang="ko-KR" dirty="0" err="1"/>
              <a:t>departure_date</a:t>
            </a:r>
            <a:r>
              <a:rPr lang="en-US" altLang="ko-KR" dirty="0"/>
              <a:t>, </a:t>
            </a:r>
            <a:r>
              <a:rPr lang="en-US" altLang="ko-KR" dirty="0" err="1"/>
              <a:t>daparting_hour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)engine = </a:t>
            </a:r>
            <a:r>
              <a:rPr lang="en-US" altLang="ko-KR" dirty="0" err="1"/>
              <a:t>innoDB</a:t>
            </a:r>
            <a:r>
              <a:rPr lang="en-US" altLang="ko-KR" dirty="0"/>
              <a:t>;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55856C3-6872-40A2-BD8D-122AEEE63FB9}"/>
              </a:ext>
            </a:extLst>
          </p:cNvPr>
          <p:cNvSpPr txBox="1"/>
          <p:nvPr/>
        </p:nvSpPr>
        <p:spPr>
          <a:xfrm>
            <a:off x="340659" y="3315581"/>
            <a:ext cx="418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/* </a:t>
            </a:r>
            <a:r>
              <a:rPr lang="en-US" altLang="ko-KR" dirty="0" err="1">
                <a:solidFill>
                  <a:srgbClr val="FF0000"/>
                </a:solidFill>
              </a:rPr>
              <a:t>seattable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좌석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>
                <a:solidFill>
                  <a:srgbClr val="FF0000"/>
                </a:solidFill>
              </a:rPr>
              <a:t> 테이블 생성 </a:t>
            </a:r>
            <a:r>
              <a:rPr lang="en-US" altLang="ko-KR" dirty="0">
                <a:solidFill>
                  <a:srgbClr val="FF0000"/>
                </a:solidFill>
              </a:rPr>
              <a:t>*/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6F1E027A-8790-4DB4-B672-51321751B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190" y="5850982"/>
            <a:ext cx="4286848" cy="390580"/>
          </a:xfrm>
          <a:prstGeom prst="rect">
            <a:avLst/>
          </a:prstGeom>
        </p:spPr>
      </p:pic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="" xmlns:a16="http://schemas.microsoft.com/office/drawing/2014/main" id="{5498BB21-7F13-49EF-B049-DFA2B2C419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190" y="4184781"/>
            <a:ext cx="4277322" cy="12098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BCA20F57-1624-4EC6-903F-181F0DFC53BC}"/>
              </a:ext>
            </a:extLst>
          </p:cNvPr>
          <p:cNvSpPr txBox="1"/>
          <p:nvPr/>
        </p:nvSpPr>
        <p:spPr>
          <a:xfrm>
            <a:off x="7828546" y="5394625"/>
            <a:ext cx="616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s1</a:t>
            </a:r>
          </a:p>
          <a:p>
            <a:r>
              <a:rPr lang="en-US" altLang="ko-KR" sz="1200" dirty="0"/>
              <a:t>….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7407602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Box 177">
            <a:extLst>
              <a:ext uri="{FF2B5EF4-FFF2-40B4-BE49-F238E27FC236}">
                <a16:creationId xmlns="" xmlns:a16="http://schemas.microsoft.com/office/drawing/2014/main" id="{A2375961-05CE-4E65-99E2-6292667AB93C}"/>
              </a:ext>
            </a:extLst>
          </p:cNvPr>
          <p:cNvSpPr txBox="1"/>
          <p:nvPr/>
        </p:nvSpPr>
        <p:spPr>
          <a:xfrm>
            <a:off x="102430" y="131618"/>
            <a:ext cx="5839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DB </a:t>
            </a:r>
            <a:r>
              <a:rPr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44DC9B6-754D-4B3E-9124-C8A8A39C2A65}"/>
              </a:ext>
            </a:extLst>
          </p:cNvPr>
          <p:cNvSpPr txBox="1"/>
          <p:nvPr/>
        </p:nvSpPr>
        <p:spPr>
          <a:xfrm>
            <a:off x="294891" y="3033063"/>
            <a:ext cx="735105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create table plane(</a:t>
            </a:r>
          </a:p>
          <a:p>
            <a:r>
              <a:rPr lang="en-US" altLang="ko-KR" dirty="0"/>
              <a:t>airline VARCHAR(20) Not null,                    #</a:t>
            </a:r>
            <a:r>
              <a:rPr lang="ko-KR" altLang="en-US" dirty="0"/>
              <a:t>항공사</a:t>
            </a:r>
            <a:endParaRPr lang="en-US" altLang="ko-KR" dirty="0"/>
          </a:p>
          <a:p>
            <a:r>
              <a:rPr lang="en-US" altLang="ko-KR" dirty="0" err="1"/>
              <a:t>plane_no</a:t>
            </a:r>
            <a:r>
              <a:rPr lang="en-US" altLang="ko-KR" dirty="0"/>
              <a:t> VARCHAR(30) Not null,           #</a:t>
            </a:r>
            <a:r>
              <a:rPr lang="ko-KR" altLang="en-US" dirty="0"/>
              <a:t>비행기편명</a:t>
            </a:r>
            <a:endParaRPr lang="en-US" altLang="ko-KR" dirty="0"/>
          </a:p>
          <a:p>
            <a:r>
              <a:rPr lang="en-US" altLang="ko-KR" dirty="0"/>
              <a:t>departure VARCHAR(20) not null,                #</a:t>
            </a:r>
            <a:r>
              <a:rPr lang="ko-KR" altLang="en-US" dirty="0"/>
              <a:t>출발지</a:t>
            </a:r>
            <a:endParaRPr lang="en-US" altLang="ko-KR" dirty="0"/>
          </a:p>
          <a:p>
            <a:r>
              <a:rPr lang="en-US" altLang="ko-KR" dirty="0"/>
              <a:t>arrival VARCHAR(20) not null,                     #</a:t>
            </a:r>
            <a:r>
              <a:rPr lang="ko-KR" altLang="en-US" dirty="0"/>
              <a:t>도착지</a:t>
            </a:r>
            <a:endParaRPr lang="en-US" altLang="ko-KR" dirty="0"/>
          </a:p>
          <a:p>
            <a:r>
              <a:rPr lang="en-US" altLang="ko-KR" dirty="0" err="1"/>
              <a:t>departure_date</a:t>
            </a:r>
            <a:r>
              <a:rPr lang="en-US" altLang="ko-KR" dirty="0"/>
              <a:t> DATE not null,                 #</a:t>
            </a:r>
            <a:r>
              <a:rPr lang="ko-KR" altLang="en-US" dirty="0"/>
              <a:t>출발날짜</a:t>
            </a:r>
            <a:endParaRPr lang="en-US" altLang="ko-KR" dirty="0"/>
          </a:p>
          <a:p>
            <a:r>
              <a:rPr lang="en-US" altLang="ko-KR" dirty="0" err="1"/>
              <a:t>departing_hour</a:t>
            </a:r>
            <a:r>
              <a:rPr lang="en-US" altLang="ko-KR" dirty="0"/>
              <a:t> INT not null,               #</a:t>
            </a:r>
            <a:r>
              <a:rPr lang="ko-KR" altLang="en-US" dirty="0"/>
              <a:t>출발시간</a:t>
            </a:r>
            <a:r>
              <a:rPr lang="en-US" altLang="ko-KR" dirty="0"/>
              <a:t>(</a:t>
            </a:r>
            <a:r>
              <a:rPr lang="ko-KR" altLang="en-US" dirty="0"/>
              <a:t>시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departing_minute</a:t>
            </a:r>
            <a:r>
              <a:rPr lang="en-US" altLang="ko-KR" dirty="0"/>
              <a:t> INT not null,            #</a:t>
            </a:r>
            <a:r>
              <a:rPr lang="ko-KR" altLang="en-US" dirty="0"/>
              <a:t>출발시간</a:t>
            </a:r>
            <a:r>
              <a:rPr lang="en-US" altLang="ko-KR" dirty="0"/>
              <a:t>(</a:t>
            </a:r>
            <a:r>
              <a:rPr lang="ko-KR" altLang="en-US" dirty="0"/>
              <a:t>시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avail_seat</a:t>
            </a:r>
            <a:r>
              <a:rPr lang="en-US" altLang="ko-KR" dirty="0"/>
              <a:t> INT default 0,                     #</a:t>
            </a:r>
            <a:r>
              <a:rPr lang="ko-KR" altLang="en-US" dirty="0"/>
              <a:t>남은 좌석 수</a:t>
            </a:r>
            <a:endParaRPr lang="en-US" altLang="ko-KR" dirty="0"/>
          </a:p>
          <a:p>
            <a:r>
              <a:rPr lang="en-US" altLang="ko-KR" dirty="0" err="1"/>
              <a:t>gate_no</a:t>
            </a:r>
            <a:r>
              <a:rPr lang="en-US" altLang="ko-KR" dirty="0"/>
              <a:t> INT  not null,                         #</a:t>
            </a:r>
            <a:r>
              <a:rPr lang="ko-KR" altLang="en-US" dirty="0" err="1"/>
              <a:t>탑승게이트</a:t>
            </a:r>
            <a:endParaRPr lang="en-US" altLang="ko-KR" dirty="0"/>
          </a:p>
          <a:p>
            <a:r>
              <a:rPr lang="en-US" altLang="ko-KR" dirty="0"/>
              <a:t>price INT not null,                                      #</a:t>
            </a:r>
            <a:r>
              <a:rPr lang="ko-KR" altLang="en-US" dirty="0"/>
              <a:t>가격</a:t>
            </a:r>
            <a:endParaRPr lang="en-US" altLang="ko-KR" dirty="0"/>
          </a:p>
          <a:p>
            <a:r>
              <a:rPr lang="en-US" altLang="ko-KR" dirty="0"/>
              <a:t>primary key (</a:t>
            </a:r>
            <a:r>
              <a:rPr lang="en-US" altLang="ko-KR" dirty="0" err="1"/>
              <a:t>plane_no</a:t>
            </a:r>
            <a:r>
              <a:rPr lang="en-US" altLang="ko-KR" dirty="0"/>
              <a:t>, </a:t>
            </a:r>
            <a:r>
              <a:rPr lang="en-US" altLang="ko-KR" dirty="0" err="1"/>
              <a:t>departure_date</a:t>
            </a:r>
            <a:r>
              <a:rPr lang="en-US" altLang="ko-KR" dirty="0"/>
              <a:t>, </a:t>
            </a:r>
            <a:r>
              <a:rPr lang="en-US" altLang="ko-KR" dirty="0" err="1"/>
              <a:t>departing_hour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)engine = </a:t>
            </a:r>
            <a:r>
              <a:rPr lang="en-US" altLang="ko-KR" dirty="0" err="1"/>
              <a:t>innoDB</a:t>
            </a:r>
            <a:r>
              <a:rPr lang="en-US" altLang="ko-KR" dirty="0"/>
              <a:t>;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2BFE371-EC19-4A16-9619-4298110BFED2}"/>
              </a:ext>
            </a:extLst>
          </p:cNvPr>
          <p:cNvSpPr txBox="1"/>
          <p:nvPr/>
        </p:nvSpPr>
        <p:spPr>
          <a:xfrm>
            <a:off x="358588" y="2626659"/>
            <a:ext cx="418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/* plane(</a:t>
            </a:r>
            <a:r>
              <a:rPr lang="ko-KR" altLang="en-US" dirty="0">
                <a:solidFill>
                  <a:srgbClr val="FF0000"/>
                </a:solidFill>
              </a:rPr>
              <a:t>비행기편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>
                <a:solidFill>
                  <a:srgbClr val="FF0000"/>
                </a:solidFill>
              </a:rPr>
              <a:t> 테이블 생성 </a:t>
            </a:r>
            <a:r>
              <a:rPr lang="en-US" altLang="ko-KR" dirty="0">
                <a:solidFill>
                  <a:srgbClr val="FF0000"/>
                </a:solidFill>
              </a:rPr>
              <a:t>*/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5BFFE88D-E702-4AFF-AC38-FBD335D15B7C}"/>
              </a:ext>
            </a:extLst>
          </p:cNvPr>
          <p:cNvGrpSpPr/>
          <p:nvPr/>
        </p:nvGrpSpPr>
        <p:grpSpPr>
          <a:xfrm>
            <a:off x="6224855" y="410898"/>
            <a:ext cx="5528172" cy="2789501"/>
            <a:chOff x="7467301" y="410899"/>
            <a:chExt cx="4285726" cy="2162566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="" xmlns:a16="http://schemas.microsoft.com/office/drawing/2014/main" id="{A59D1BA9-86A9-4C7B-B909-1E70CCBE6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5231" y="410899"/>
              <a:ext cx="4267796" cy="11907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그림 6" descr="테이블이(가) 표시된 사진&#10;&#10;자동 생성된 설명">
              <a:extLst>
                <a:ext uri="{FF2B5EF4-FFF2-40B4-BE49-F238E27FC236}">
                  <a16:creationId xmlns="" xmlns:a16="http://schemas.microsoft.com/office/drawing/2014/main" id="{D1F7056C-C54A-4499-8823-C2496B89F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7301" y="1620832"/>
              <a:ext cx="4277322" cy="9526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02898570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Box 177">
            <a:extLst>
              <a:ext uri="{FF2B5EF4-FFF2-40B4-BE49-F238E27FC236}">
                <a16:creationId xmlns="" xmlns:a16="http://schemas.microsoft.com/office/drawing/2014/main" id="{A2375961-05CE-4E65-99E2-6292667AB93C}"/>
              </a:ext>
            </a:extLst>
          </p:cNvPr>
          <p:cNvSpPr txBox="1"/>
          <p:nvPr/>
        </p:nvSpPr>
        <p:spPr>
          <a:xfrm>
            <a:off x="102430" y="131618"/>
            <a:ext cx="5839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DB </a:t>
            </a:r>
            <a:r>
              <a:rPr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44DC9B6-754D-4B3E-9124-C8A8A39C2A65}"/>
              </a:ext>
            </a:extLst>
          </p:cNvPr>
          <p:cNvSpPr txBox="1"/>
          <p:nvPr/>
        </p:nvSpPr>
        <p:spPr>
          <a:xfrm>
            <a:off x="294891" y="2856601"/>
            <a:ext cx="735105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create table reserved(</a:t>
            </a:r>
          </a:p>
          <a:p>
            <a:r>
              <a:rPr lang="en-US" altLang="ko-KR" dirty="0" err="1"/>
              <a:t>user_id</a:t>
            </a:r>
            <a:r>
              <a:rPr lang="en-US" altLang="ko-KR" dirty="0"/>
              <a:t> VARCHAR(20) not null,          #</a:t>
            </a:r>
            <a:r>
              <a:rPr lang="ko-KR" altLang="en-US" dirty="0"/>
              <a:t>유저 아이디</a:t>
            </a:r>
            <a:endParaRPr lang="en-US" altLang="ko-KR" dirty="0"/>
          </a:p>
          <a:p>
            <a:r>
              <a:rPr lang="en-US" altLang="ko-KR" dirty="0"/>
              <a:t>airline VARCHAR(20) Not null,                  #</a:t>
            </a:r>
            <a:r>
              <a:rPr lang="ko-KR" altLang="en-US" dirty="0"/>
              <a:t>항공사</a:t>
            </a:r>
            <a:endParaRPr lang="en-US" altLang="ko-KR" dirty="0"/>
          </a:p>
          <a:p>
            <a:r>
              <a:rPr lang="en-US" altLang="ko-KR" dirty="0" err="1"/>
              <a:t>plane_no</a:t>
            </a:r>
            <a:r>
              <a:rPr lang="en-US" altLang="ko-KR" dirty="0"/>
              <a:t> VARCHAR(30) Not null,         #</a:t>
            </a:r>
            <a:r>
              <a:rPr lang="ko-KR" altLang="en-US" dirty="0"/>
              <a:t>비행기편명</a:t>
            </a:r>
            <a:endParaRPr lang="en-US" altLang="ko-KR" dirty="0"/>
          </a:p>
          <a:p>
            <a:r>
              <a:rPr lang="en-US" altLang="ko-KR" dirty="0"/>
              <a:t>departure VARCHAR(20) not null,             # </a:t>
            </a:r>
            <a:r>
              <a:rPr lang="ko-KR" altLang="en-US" dirty="0"/>
              <a:t>출발지</a:t>
            </a:r>
            <a:endParaRPr lang="en-US" altLang="ko-KR" dirty="0"/>
          </a:p>
          <a:p>
            <a:r>
              <a:rPr lang="en-US" altLang="ko-KR" dirty="0"/>
              <a:t>arrival VARCHAR(20) not null,                  # </a:t>
            </a:r>
            <a:r>
              <a:rPr lang="ko-KR" altLang="en-US" dirty="0"/>
              <a:t>도착지</a:t>
            </a:r>
            <a:endParaRPr lang="en-US" altLang="ko-KR" dirty="0"/>
          </a:p>
          <a:p>
            <a:r>
              <a:rPr lang="en-US" altLang="ko-KR" dirty="0" err="1"/>
              <a:t>departure_date</a:t>
            </a:r>
            <a:r>
              <a:rPr lang="en-US" altLang="ko-KR" dirty="0"/>
              <a:t> DATE not null,                #</a:t>
            </a:r>
            <a:r>
              <a:rPr lang="ko-KR" altLang="en-US" dirty="0"/>
              <a:t>출발날짜</a:t>
            </a:r>
            <a:endParaRPr lang="en-US" altLang="ko-KR" dirty="0"/>
          </a:p>
          <a:p>
            <a:r>
              <a:rPr lang="en-US" altLang="ko-KR" dirty="0" err="1"/>
              <a:t>departing_hour</a:t>
            </a:r>
            <a:r>
              <a:rPr lang="en-US" altLang="ko-KR" dirty="0"/>
              <a:t> INT not null,              #</a:t>
            </a:r>
            <a:r>
              <a:rPr lang="ko-KR" altLang="en-US" dirty="0"/>
              <a:t>출발시간</a:t>
            </a:r>
            <a:r>
              <a:rPr lang="en-US" altLang="ko-KR" dirty="0"/>
              <a:t>(</a:t>
            </a:r>
            <a:r>
              <a:rPr lang="ko-KR" altLang="en-US" dirty="0"/>
              <a:t>시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departing_minute</a:t>
            </a:r>
            <a:r>
              <a:rPr lang="en-US" altLang="ko-KR" dirty="0"/>
              <a:t> INT not null,           #</a:t>
            </a:r>
            <a:r>
              <a:rPr lang="ko-KR" altLang="en-US" dirty="0"/>
              <a:t>출발시간</a:t>
            </a:r>
            <a:r>
              <a:rPr lang="en-US" altLang="ko-KR" dirty="0"/>
              <a:t>(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seat_no</a:t>
            </a:r>
            <a:r>
              <a:rPr lang="en-US" altLang="ko-KR" dirty="0"/>
              <a:t> INT default 0,                          #</a:t>
            </a:r>
            <a:r>
              <a:rPr lang="ko-KR" altLang="en-US" dirty="0"/>
              <a:t>탑승좌석</a:t>
            </a:r>
            <a:endParaRPr lang="en-US" altLang="ko-KR" dirty="0"/>
          </a:p>
          <a:p>
            <a:r>
              <a:rPr lang="en-US" altLang="ko-KR" dirty="0" err="1"/>
              <a:t>gate_no</a:t>
            </a:r>
            <a:r>
              <a:rPr lang="en-US" altLang="ko-KR" dirty="0"/>
              <a:t> INT not null,                         #</a:t>
            </a:r>
            <a:r>
              <a:rPr lang="ko-KR" altLang="en-US" dirty="0" err="1"/>
              <a:t>탑승게이트</a:t>
            </a:r>
            <a:endParaRPr lang="en-US" altLang="ko-KR" dirty="0"/>
          </a:p>
          <a:p>
            <a:r>
              <a:rPr lang="en-US" altLang="ko-KR" dirty="0"/>
              <a:t>price INT not null,                                     #</a:t>
            </a:r>
            <a:r>
              <a:rPr lang="ko-KR" altLang="en-US" dirty="0"/>
              <a:t>가격</a:t>
            </a:r>
            <a:endParaRPr lang="en-US" altLang="ko-KR" dirty="0"/>
          </a:p>
          <a:p>
            <a:r>
              <a:rPr lang="en-US" altLang="ko-KR" dirty="0"/>
              <a:t>primary key (</a:t>
            </a:r>
            <a:r>
              <a:rPr lang="en-US" altLang="ko-KR" dirty="0" err="1"/>
              <a:t>user_id</a:t>
            </a:r>
            <a:r>
              <a:rPr lang="en-US" altLang="ko-KR" dirty="0"/>
              <a:t>, </a:t>
            </a:r>
            <a:r>
              <a:rPr lang="en-US" altLang="ko-KR" dirty="0" err="1"/>
              <a:t>departure_date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)engine = </a:t>
            </a:r>
            <a:r>
              <a:rPr lang="en-US" altLang="ko-KR" dirty="0" err="1"/>
              <a:t>innoDB</a:t>
            </a:r>
            <a:r>
              <a:rPr lang="en-US" altLang="ko-KR" dirty="0"/>
              <a:t>;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2BFE371-EC19-4A16-9619-4298110BFED2}"/>
              </a:ext>
            </a:extLst>
          </p:cNvPr>
          <p:cNvSpPr txBox="1"/>
          <p:nvPr/>
        </p:nvSpPr>
        <p:spPr>
          <a:xfrm>
            <a:off x="358588" y="2450197"/>
            <a:ext cx="418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/* reserved(</a:t>
            </a:r>
            <a:r>
              <a:rPr lang="ko-KR" altLang="en-US" dirty="0">
                <a:solidFill>
                  <a:srgbClr val="FF0000"/>
                </a:solidFill>
              </a:rPr>
              <a:t>예약현황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>
                <a:solidFill>
                  <a:srgbClr val="FF0000"/>
                </a:solidFill>
              </a:rPr>
              <a:t> 테이블 생성 </a:t>
            </a:r>
            <a:r>
              <a:rPr lang="en-US" altLang="ko-KR" dirty="0">
                <a:solidFill>
                  <a:srgbClr val="FF0000"/>
                </a:solidFill>
              </a:rPr>
              <a:t>*/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060" y="716393"/>
            <a:ext cx="4825232" cy="416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008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1406</TotalTime>
  <Words>1027</Words>
  <Application>Microsoft Office PowerPoint</Application>
  <PresentationFormat>사용자 지정</PresentationFormat>
  <Paragraphs>214</Paragraphs>
  <Slides>22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3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민영 신</dc:creator>
  <cp:lastModifiedBy>Windows 사용자</cp:lastModifiedBy>
  <cp:revision>209</cp:revision>
  <dcterms:created xsi:type="dcterms:W3CDTF">2020-03-29T05:55:42Z</dcterms:created>
  <dcterms:modified xsi:type="dcterms:W3CDTF">2021-07-16T03:06:51Z</dcterms:modified>
</cp:coreProperties>
</file>